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9" r:id="rId10"/>
    <p:sldId id="264" r:id="rId11"/>
    <p:sldId id="272" r:id="rId12"/>
    <p:sldId id="271" r:id="rId13"/>
    <p:sldId id="273" r:id="rId14"/>
    <p:sldId id="27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 varScale="1">
        <p:scale>
          <a:sx n="79" d="100"/>
          <a:sy n="79" d="100"/>
        </p:scale>
        <p:origin x="160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ÐÐ°ÑÑÐ¸Ð½ÐºÐ¸ Ð¿Ð¾ Ð·Ð°Ð¿ÑÐ¾ÑÑ ÑÐºÐ°ÑÐ°ÑÑ ÑÐ°Ð¼ÐºÐ°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1538" y="571480"/>
            <a:ext cx="7263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«Детский сад №10 «Родничок»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Кувандыкского городского округа Оренбургской области»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ru-RU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ru-RU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224" y="2000240"/>
            <a:ext cx="42148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«Воспитание нравственных чувств у дошкольников через экологическую сказку»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Выполнила: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воспитатель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Нагачина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М.В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pic>
        <p:nvPicPr>
          <p:cNvPr id="1026" name="Picture 2" descr="C:\Users\1\Downloads\IMG_20230917_1027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928802"/>
            <a:ext cx="3071834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G:\фото гр.4\Фото театр\DSC0851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428605"/>
            <a:ext cx="6982520" cy="5236890"/>
          </a:xfrm>
          <a:prstGeom prst="rect">
            <a:avLst/>
          </a:prstGeom>
          <a:noFill/>
        </p:spPr>
      </p:pic>
      <p:pic>
        <p:nvPicPr>
          <p:cNvPr id="10" name="Picture 2" descr="ÐÐ°ÑÑÐ¸Ð½ÐºÐ¸ Ð¿Ð¾ Ð·Ð°Ð¿ÑÐ¾ÑÑ ÑÐºÐ°ÑÐ°ÑÑ ÑÐ°Ð¼ÐºÐ° Ð´Ð»Ñ Ð¿ÑÐµÐ·ÐµÐ½ÑÐ°ÑÐ¸Ð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57224" y="714356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5. Сказки и изобразительное искусство</a:t>
            </a:r>
          </a:p>
        </p:txBody>
      </p:sp>
      <p:pic>
        <p:nvPicPr>
          <p:cNvPr id="9" name="Picture 4" descr="C:\Users\Dell\Desktop\IMG_3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80682" y="2164525"/>
            <a:ext cx="4032450" cy="3024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Dell\Desktop\IMG_3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483940" y="2674358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ÐÐ°ÑÑÐ¸Ð½ÐºÐ¸ Ð¿Ð¾ Ð·Ð°Ð¿ÑÐ¾ÑÑ ÑÐºÐ°ÑÐ°ÑÑ ÑÐ°Ð¼ÐºÐ°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571481"/>
            <a:ext cx="74295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6.Сочинение сказок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Варианты сочинения сказок.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«Бином фантазии».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Перевирание сказки.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«Салат» из сказок.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Продолжение начатой сказки.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Сказка в заданном ключе.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Использование особенностей персонажа для составления сказок.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Сказки «наизнанку».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Герои сказок – игрушки.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Герои сказок – реальные объекты.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Герой сказки – сам ребенок.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Игра-сказка.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Готовая схема сюжета.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ÐÐ°ÑÑÐ¸Ð½ÐºÐ¸ Ð¿Ð¾ Ð·Ð°Ð¿ÑÐ¾ÑÑ ÑÐºÐ°ÑÐ°ÑÑ ÑÐ°Ð¼ÐºÐ°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714357"/>
            <a:ext cx="6786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Сказки для работы с детьми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Dell\Desktop\IMG_20181022_154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68760"/>
            <a:ext cx="7143800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ÐÐ°ÑÑÐ¸Ð½ÐºÐ¸ Ð¿Ð¾ Ð·Ð°Ð¿ÑÐ¾ÑÑ ÑÐºÐ°ÑÐ°ÑÑ ÑÐ°Ð¼ÐºÐ°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85852" y="928670"/>
            <a:ext cx="65722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Таким образом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сказка является достаточно эффективным средством в повышении уровня экологической культуры и бережного отношения к природе у дошкольников на занятиях в дошкольном учреждении.  Организованная образовательная деятельность, на основе сказочных сюжетов, позволяет приобщить детей не только к экологической культуре, но и сделать жизнь воспитанников интересной и содержательной, наполненной яркими впечатлениями, интересными делами, радостью творчества.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ÐÐ°ÑÑÐ¸Ð½ÐºÐ¸ Ð¿Ð¾ Ð·Ð°Ð¿ÑÐ¾ÑÑ ÑÐºÐ°ÑÐ°ÑÑ ÑÐ°Ð¼ÐºÐ° Ð´Ð»Ñ Ð¿ÑÐµÐ·ÐµÐ½ÑÐ°ÑÐ¸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2071678"/>
            <a:ext cx="4929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УДАЧИ В РАБОТЕ!</a:t>
            </a:r>
            <a:endParaRPr lang="ru-RU" sz="2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ÐºÐ°ÑÐ°ÑÑ ÑÐ°Ð¼ÐºÐ° Ð´Ð»Ñ Ð¿ÑÐµÐ·ÐµÐ½ÑÐ°ÑÐ¸Ð¸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714348" y="927541"/>
            <a:ext cx="771530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«Добрые</a:t>
            </a:r>
            <a:r>
              <a:rPr kumimoji="0" lang="ru-RU" sz="2800" b="0" i="0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чувства должны уходить своими корнями в детство…Если добрые чувства не воспитаны в детстве, их никогда не воспитаешь, потому что подлинно человеческое утверждается в душе одновременно с познанием первых и важнейших истин. В детстве человек должен пройти эмоциональную школу – школу воспитания добрых чувств»</a:t>
            </a:r>
          </a:p>
          <a:p>
            <a:pPr marL="0" marR="0" lvl="0" indent="3603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aseline="0" dirty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</a:p>
          <a:p>
            <a:pPr marL="0" marR="0" lvl="0" indent="3603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                                    В.А. Сухомлинский</a:t>
            </a:r>
            <a:endParaRPr kumimoji="0" lang="ru-RU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ÐºÐ°ÑÐ°ÑÑ ÑÐ°Ð¼ÐºÐ° Ð´Ð»Ñ Ð¿ÑÐµÐ·ÐµÐ½ÑÐ°ÑÐ¸Ð¸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857224" y="672566"/>
            <a:ext cx="742955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Нормативные документы: 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Федеральный закон от 29 декабря 2012 г. N 273-ФЗ "Об образовании в Российской Федерации"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Постановление Главного государственного врача Российской Федерации «Об утверждении СанПин 2.4.1.3049-13 «Санитарно-эпидемиологические требования к устройству, содержанию и организации режима работы дошкольных образовательных организации» от 15.05.2013г. № 26».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«Федеральный государственный образовательный стандарт дошкольного образования». Приказ Министерства образования и науки Российской Федерации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России) от 17 октября 2013 г. N 1155 г. Москва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ÐºÐ°ÑÐ°ÑÑ ÑÐ°Ð¼ÐºÐ° Ð´Ð»Ñ Ð¿ÑÐµÐ·ÐµÐ½ÑÐ°ÑÐ¸Ð¸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28662" y="1142984"/>
            <a:ext cx="735811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Что же такое сказка?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Сказка – это занимательный рассказ о необыкновенных событиях и приключениях героев.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Сказка входит в жизнь ребенка с самого раннего возраста, сопровождает на протяжении всего дошкольного детства и остается с ним на всю жизнь. Но сказка не только развлекает, она ненавязчиво воспитывает, знакомит вас с окружающим миром, добром и злом.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Она – универсальный учитель.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ÐºÐ°ÑÐ°ÑÑ ÑÐ°Ð¼ÐºÐ° Ð´Ð»Ñ Ð¿ÑÐµÐ·ÐµÐ½ÑÐ°ÑÐ¸Ð¸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1142984"/>
            <a:ext cx="7143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Экологические сказки несут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«экологическую информацию»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учат: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познавать окружающий мир;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воспитывать чувство причастности к благополучию в природе; 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думать о последствиях своих поступков по отношению к окружающему миру, об ответственности за сохранение ее богатства и красоты.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Главное в любой сказке – это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мораль.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Сказка должна учить нравственности, доброте.</a:t>
            </a:r>
            <a:br>
              <a:rPr lang="ru-RU" sz="2400" dirty="0"/>
            </a:br>
            <a:r>
              <a:rPr lang="ru-RU" sz="2400" dirty="0"/>
              <a:t> 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ÐºÐ°ÑÐ°ÑÑ ÑÐ°Ð¼ÐºÐ° Ð´Ð»Ñ Ð¿ÑÐµÐ·ÐµÐ½ÑÐ°ÑÐ¸Ð¸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57224" y="428604"/>
            <a:ext cx="735811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Как же можно использовать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экосказку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процессе экологического воспитания дошкольников? Я, в своей работе с воспитанниками, использую экологические сказки таким образом:</a:t>
            </a:r>
          </a:p>
          <a:p>
            <a:pPr marL="457200" indent="-457200">
              <a:buAutoNum type="arabicPeriod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Выразительное чтение сказки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457200" indent="-457200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/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5EC0E1-14EC-E62B-E230-2A7B4C4B5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462800"/>
            <a:ext cx="4518248" cy="3388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ÐºÐ°ÑÐ°ÑÑ ÑÐ°Ð¼ÐºÐ° Ð´Ð»Ñ Ð¿ÑÐµÐ·ÐµÐ½ÑÐ°ÑÐ¸Ð¸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6585" y="0"/>
            <a:ext cx="9144000" cy="6858000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827584" y="947360"/>
            <a:ext cx="76020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2.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Использование сказочных  персонажей   </a:t>
            </a:r>
            <a:endParaRPr kumimoji="0" lang="ru-RU" sz="2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5122" name="Picture 2" descr="C:\Users\1\Desktop\фото\IMG_20221027_093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436" y="1417638"/>
            <a:ext cx="2160240" cy="279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9AC2A7-F5ED-C436-E1FB-D1343E6CE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96" y="2744941"/>
            <a:ext cx="3312368" cy="24250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7BD5FD-02E1-EAAA-05D0-5F00E5DC93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04" y="3875460"/>
            <a:ext cx="3203848" cy="2261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ÐºÐ°ÑÐ°ÑÑ ÑÐ°Ð¼ÐºÐ° Ð´Ð»Ñ Ð¿ÑÐµÐ·ÐµÐ½ÑÐ°ÑÐ¸Ð¸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C:\Users\Dell\Desktop\IMG_3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34289"/>
            <a:ext cx="3432381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83568" y="714356"/>
            <a:ext cx="6674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3. Использование сказок для организации игр</a:t>
            </a:r>
          </a:p>
        </p:txBody>
      </p:sp>
      <p:pic>
        <p:nvPicPr>
          <p:cNvPr id="8" name="Picture 2" descr="C:\Users\Dell\Desktop\IMG_3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805" y="3521145"/>
            <a:ext cx="326436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G:\фото гр.4\Фото театр\DSC0851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428605"/>
            <a:ext cx="6982520" cy="5236890"/>
          </a:xfrm>
          <a:prstGeom prst="rect">
            <a:avLst/>
          </a:prstGeom>
          <a:noFill/>
        </p:spPr>
      </p:pic>
      <p:pic>
        <p:nvPicPr>
          <p:cNvPr id="10" name="Picture 2" descr="ÐÐ°ÑÑÐ¸Ð½ÐºÐ¸ Ð¿Ð¾ Ð·Ð°Ð¿ÑÐ¾ÑÑ ÑÐºÐ°ÑÐ°ÑÑ ÑÐ°Ð¼ÐºÐ° Ð´Ð»Ñ Ð¿ÑÐµÐ·ÐµÐ½ÑÐ°ÑÐ¸Ð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85786" y="642918"/>
            <a:ext cx="7429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4.Сказки и театр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dirty="0"/>
          </a:p>
        </p:txBody>
      </p:sp>
      <p:pic>
        <p:nvPicPr>
          <p:cNvPr id="23554" name="Picture 2" descr="C:\Users\1\Desktop\фото\DSCF32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214422"/>
            <a:ext cx="4143404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C:\Users\1\Desktop\фото\DSCN02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86124"/>
            <a:ext cx="390527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526</Words>
  <Application>Microsoft Office PowerPoint</Application>
  <PresentationFormat>Экран (4:3)</PresentationFormat>
  <Paragraphs>61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Домашний</dc:creator>
  <cp:lastModifiedBy>Пользователь</cp:lastModifiedBy>
  <cp:revision>40</cp:revision>
  <dcterms:created xsi:type="dcterms:W3CDTF">2019-01-06T11:19:48Z</dcterms:created>
  <dcterms:modified xsi:type="dcterms:W3CDTF">2023-09-20T08:11:08Z</dcterms:modified>
</cp:coreProperties>
</file>