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0" r:id="rId2"/>
    <p:sldId id="369" r:id="rId3"/>
    <p:sldId id="370" r:id="rId4"/>
    <p:sldId id="257" r:id="rId5"/>
    <p:sldId id="360" r:id="rId6"/>
    <p:sldId id="356" r:id="rId7"/>
    <p:sldId id="302" r:id="rId8"/>
    <p:sldId id="260" r:id="rId9"/>
    <p:sldId id="287" r:id="rId10"/>
    <p:sldId id="357" r:id="rId11"/>
    <p:sldId id="362" r:id="rId12"/>
    <p:sldId id="261" r:id="rId13"/>
    <p:sldId id="305" r:id="rId14"/>
    <p:sldId id="346" r:id="rId15"/>
    <p:sldId id="291" r:id="rId16"/>
    <p:sldId id="378" r:id="rId17"/>
    <p:sldId id="289" r:id="rId18"/>
    <p:sldId id="263" r:id="rId19"/>
    <p:sldId id="290" r:id="rId20"/>
    <p:sldId id="358" r:id="rId21"/>
    <p:sldId id="361" r:id="rId22"/>
    <p:sldId id="340" r:id="rId23"/>
    <p:sldId id="376" r:id="rId24"/>
    <p:sldId id="342" r:id="rId25"/>
    <p:sldId id="372" r:id="rId26"/>
    <p:sldId id="348" r:id="rId27"/>
    <p:sldId id="265" r:id="rId28"/>
    <p:sldId id="292" r:id="rId29"/>
    <p:sldId id="268" r:id="rId30"/>
    <p:sldId id="295" r:id="rId31"/>
    <p:sldId id="264" r:id="rId32"/>
    <p:sldId id="267" r:id="rId33"/>
    <p:sldId id="371" r:id="rId34"/>
    <p:sldId id="269" r:id="rId35"/>
    <p:sldId id="293" r:id="rId36"/>
    <p:sldId id="350" r:id="rId37"/>
    <p:sldId id="374" r:id="rId38"/>
    <p:sldId id="276" r:id="rId39"/>
    <p:sldId id="375" r:id="rId40"/>
    <p:sldId id="304" r:id="rId41"/>
    <p:sldId id="262" r:id="rId42"/>
    <p:sldId id="303" r:id="rId43"/>
    <p:sldId id="379" r:id="rId44"/>
    <p:sldId id="281" r:id="rId45"/>
    <p:sldId id="312" r:id="rId46"/>
    <p:sldId id="321" r:id="rId47"/>
    <p:sldId id="345" r:id="rId48"/>
    <p:sldId id="282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2574" y="-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72599-6B1C-4020-90A5-C8404715A6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C8B49-E40B-4F27-A22C-BA1EDD571F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A702E-FB9F-44E5-B89D-5C48223F38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7EB19-9A73-4403-9D58-5F56F1BB24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01A32-292C-4341-A2F4-9B6F00720C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C529A-A8CC-4088-B9CC-A23EC3298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043E7-F5BC-493D-A8B9-0325B08D7E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DEB44-C315-4D6C-BE91-57012B02C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C5DA8-30FE-4700-A776-FEF4109AD1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6C099-B611-43D5-816D-DCADFDF571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9AB89-D900-4D93-8632-0F3C46ABF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800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B89944E-DEC9-42FC-8F46-9A0D37F2E7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8000"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60x1600_706572_[www.ArtFile.ru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ageпи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0d099d7f39120a7fea45d83c3b8707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6" name="Picture 4" descr="0_8eb78_e47d4c17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C:\Users\irbis777\Documents\дс №56\2014-2016г\8 МАРТА\DSC_0111.JPG"/>
          <p:cNvPicPr>
            <a:picLocks noChangeAspect="1" noChangeArrowheads="1"/>
          </p:cNvPicPr>
          <p:nvPr/>
        </p:nvPicPr>
        <p:blipFill>
          <a:blip r:embed="rId3" cstate="print"/>
          <a:srcRect l="19918" t="8511"/>
          <a:stretch>
            <a:fillRect/>
          </a:stretch>
        </p:blipFill>
        <p:spPr bwMode="auto">
          <a:xfrm>
            <a:off x="4876800" y="0"/>
            <a:ext cx="4514693" cy="701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ost-4488-0-23466000-1317570940_thum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117015388_bf7be6a4c5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0800" y="838200"/>
            <a:ext cx="40132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AutoShape 5" descr="https://1.downloader.disk.yandex.ru/preview/8af5332189edf47ba9fad55221c6d4f8cae5e097f169abf61a6cb4c7207dab0e/inf/IntuqLP6t70N_AkH0gPdC_6xub6-pYwtAa9OGniSf6YKXMUn1eNx2fi_T9TnTwoofHrwjgSE2h48PHyFaIFbhg%3D%3D?uid=114069722&amp;filename=i_mycdn_me%20%2826%29.jpg&amp;disposition=inline&amp;hash=&amp;limit=0&amp;content_type=image%2Fjpeg&amp;tknv=v2&amp;size=1280x8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AutoShape 7" descr="https://1.downloader.disk.yandex.ru/preview/8af5332189edf47ba9fad55221c6d4f8cae5e097f169abf61a6cb4c7207dab0e/inf/IntuqLP6t70N_AkH0gPdC_6xub6-pYwtAa9OGniSf6YKXMUn1eNx2fi_T9TnTwoofHrwjgSE2h48PHyFaIFbhg%3D%3D?uid=114069722&amp;filename=i_mycdn_me%20%2826%29.jpg&amp;disposition=inline&amp;hash=&amp;limit=0&amp;content_type=image%2Fjpeg&amp;tknv=v2&amp;size=1280x8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5" name="AutoShape 9" descr="https://1.downloader.disk.yandex.ru/preview/8af5332189edf47ba9fad55221c6d4f8cae5e097f169abf61a6cb4c7207dab0e/inf/IntuqLP6t70N_AkH0gPdC_6xub6-pYwtAa9OGniSf6YKXMUn1eNx2fi_T9TnTwoofHrwjgSE2h48PHyFaIFbhg%3D%3D?uid=114069722&amp;filename=i_mycdn_me%20%2826%29.jpg&amp;disposition=inline&amp;hash=&amp;limit=0&amp;content_type=image%2Fjpeg&amp;tknv=v2&amp;size=1280x8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" name="Рисунок 9" descr="imageн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29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69641760846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Users\irbis777\Documents\дс №56\2014-2016г\8 МАРТА\DSC06170.JPG"/>
          <p:cNvPicPr>
            <a:picLocks noChangeAspect="1" noChangeArrowheads="1"/>
          </p:cNvPicPr>
          <p:nvPr/>
        </p:nvPicPr>
        <p:blipFill>
          <a:blip r:embed="rId2" cstate="print"/>
          <a:srcRect l="20254" r="27984"/>
          <a:stretch>
            <a:fillRect/>
          </a:stretch>
        </p:blipFill>
        <p:spPr bwMode="auto">
          <a:xfrm>
            <a:off x="0" y="0"/>
            <a:ext cx="473310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7" descr="16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381000"/>
            <a:ext cx="5232400" cy="6705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059-vesna-buket-10000-ru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8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646c8646e94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88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flowers-and-gifts-in-Kharkiv-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43000"/>
            <a:ext cx="4495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G_8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2836121e679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9067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15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43719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:\Users\irbis777\Documents\дс №56\2014-2016г\8 МАРТА\фото ви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4419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 descr="Lenovo_A1000_IMG_20170306_1028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117015388_bf7be6a4c5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800" y="838200"/>
            <a:ext cx="40132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6d8ab183f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 descr="мим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228600"/>
            <a:ext cx="88725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98522248_large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0326e03928c59302451911016f9d96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90600"/>
            <a:ext cx="4419600" cy="543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eрпар.jpg"/>
          <p:cNvPicPr>
            <a:picLocks noChangeAspect="1"/>
          </p:cNvPicPr>
          <p:nvPr/>
        </p:nvPicPr>
        <p:blipFill>
          <a:blip r:embed="rId3" cstate="print"/>
          <a:srcRect t="11111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179420-0a3c4-53222871-m750x740-u2cff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0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7526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1363157402_ciceklerin_anlamlari_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53975"/>
            <a:ext cx="909320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2836121e679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 descr="2836121e679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irbis777\Documents\дс №56\2014-2016г\8 МАРТА\image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c9d30c7576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d099d7f39120a7fea45d83c3b8707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9362" y="1143000"/>
            <a:ext cx="4564638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Содержимое 3" descr="imageро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52400"/>
            <a:ext cx="4648200" cy="6477000"/>
          </a:xfrm>
        </p:spPr>
      </p:pic>
    </p:spTree>
  </p:cSld>
  <p:clrMapOvr>
    <a:masterClrMapping/>
  </p:clrMapOvr>
  <p:transition spd="slow" advClick="0" advTm="8000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d3d563175f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.jpg"/>
          <p:cNvPicPr>
            <a:picLocks noChangeAspect="1"/>
          </p:cNvPicPr>
          <p:nvPr/>
        </p:nvPicPr>
        <p:blipFill>
          <a:blip r:embed="rId2" cstate="print"/>
          <a:srcRect t="6666" b="6667"/>
          <a:stretch>
            <a:fillRect/>
          </a:stretch>
        </p:blipFill>
        <p:spPr>
          <a:xfrm>
            <a:off x="0" y="0"/>
            <a:ext cx="4495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7" descr="53971345-5a00a031a5c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66800"/>
            <a:ext cx="441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0d099d7f39120a7fea45d83c3b8707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р.jpg"/>
          <p:cNvPicPr>
            <a:picLocks noChangeAspect="1"/>
          </p:cNvPicPr>
          <p:nvPr/>
        </p:nvPicPr>
        <p:blipFill>
          <a:blip r:embed="rId2" cstate="print"/>
          <a:srcRect l="7143" r="8929"/>
          <a:stretch>
            <a:fillRect/>
          </a:stretch>
        </p:blipFill>
        <p:spPr>
          <a:xfrm>
            <a:off x="152400" y="0"/>
            <a:ext cx="4267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4" descr="991e187152274fe4c821c6afbc08d6e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338" y="762000"/>
            <a:ext cx="479266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0_7e471_72a98ab9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е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2564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3" name="Picture 5" descr="117015388_bf7be6a4c5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800" y="838200"/>
            <a:ext cx="40132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0_8eb78_e47d4c17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0"/>
            <a:ext cx="4521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d1f41f1a04f69c7f14e9f01ebf6f4c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16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8600" y="457200"/>
            <a:ext cx="5232400" cy="6705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57303" t="19737" b="12415"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13941825931_07_March_2014_i5517_s_mejdunarodnym_jenskim_dnyom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и т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9" name="Picture 4" descr="991e187152274fe4c821c6afbc08d6e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762000"/>
            <a:ext cx="479266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цветниц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-228600"/>
            <a:ext cx="9220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tuli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991e187152274fe4c821c6afbc08d6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4000"/>
            <a:ext cx="9144000" cy="66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1295064254_0_a781_24b64350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ad580d549b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0326e03928c59302451911016f9d96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88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95086-1360x7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20" name="Picture 4" descr="0_8eb78_e47d4c17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8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0"/>
            <a:ext cx="4572000" cy="708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0326e03928c59302451911016f9d96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</TotalTime>
  <Words>0</Words>
  <Application>Microsoft Office PowerPoint</Application>
  <PresentationFormat>Экран (4:3)</PresentationFormat>
  <Paragraphs>0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1" baseType="lpstr">
      <vt:lpstr>Arial</vt:lpstr>
      <vt:lpstr>Calibri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пк</dc:creator>
  <cp:lastModifiedBy>irbis777</cp:lastModifiedBy>
  <cp:revision>26</cp:revision>
  <cp:lastPrinted>1601-01-01T00:00:00Z</cp:lastPrinted>
  <dcterms:created xsi:type="dcterms:W3CDTF">2015-02-27T16:02:15Z</dcterms:created>
  <dcterms:modified xsi:type="dcterms:W3CDTF">2017-03-06T16:58:47Z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