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астасия\Desktop\MA1m9wXs_4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3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572560" cy="785817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Муниципальное дошкольное образовательное автономное учреждение</a:t>
            </a:r>
            <a:br>
              <a:rPr lang="ru-RU" sz="2000" b="1" dirty="0" smtClean="0"/>
            </a:br>
            <a:r>
              <a:rPr lang="ru-RU" sz="2000" b="1" dirty="0" smtClean="0"/>
              <a:t> «Детский сад № 92 </a:t>
            </a:r>
            <a:r>
              <a:rPr lang="ru-RU" sz="2000" b="1" dirty="0" err="1" smtClean="0"/>
              <a:t>общеразвивающего</a:t>
            </a:r>
            <a:r>
              <a:rPr lang="ru-RU" sz="2000" b="1" dirty="0" smtClean="0"/>
              <a:t> вида с приоритетным осуществлением художественно-эстетического развития воспитанников «Ромашка» г. Орска»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</a:rPr>
              <a:t>«Оказание </a:t>
            </a:r>
            <a:r>
              <a:rPr lang="ru-RU" sz="2500" b="1" dirty="0">
                <a:solidFill>
                  <a:srgbClr val="FF0000"/>
                </a:solidFill>
              </a:rPr>
              <a:t>своевременной поддержки в формировании ЗОЖ и физическом </a:t>
            </a:r>
            <a:r>
              <a:rPr lang="ru-RU" sz="2500" b="1" dirty="0" smtClean="0">
                <a:solidFill>
                  <a:srgbClr val="FF0000"/>
                </a:solidFill>
              </a:rPr>
              <a:t>развитии </a:t>
            </a:r>
            <a:r>
              <a:rPr lang="ru-RU" sz="2500" b="1" dirty="0">
                <a:solidFill>
                  <a:srgbClr val="FF0000"/>
                </a:solidFill>
              </a:rPr>
              <a:t>родителям (законным представителям) </a:t>
            </a:r>
            <a:endParaRPr lang="ru-RU" sz="2500" b="1" dirty="0" smtClean="0">
              <a:solidFill>
                <a:srgbClr val="FF0000"/>
              </a:solidFill>
            </a:endParaRPr>
          </a:p>
          <a:p>
            <a:r>
              <a:rPr lang="ru-RU" sz="2500" b="1" dirty="0" smtClean="0">
                <a:solidFill>
                  <a:srgbClr val="FF0000"/>
                </a:solidFill>
              </a:rPr>
              <a:t>с </a:t>
            </a:r>
            <a:r>
              <a:rPr lang="ru-RU" sz="2500" b="1" dirty="0">
                <a:solidFill>
                  <a:srgbClr val="FF0000"/>
                </a:solidFill>
              </a:rPr>
              <a:t>детьми, получающими дошкольное образование </a:t>
            </a:r>
            <a:endParaRPr lang="ru-RU" sz="2500" b="1" dirty="0" smtClean="0">
              <a:solidFill>
                <a:srgbClr val="FF0000"/>
              </a:solidFill>
            </a:endParaRPr>
          </a:p>
          <a:p>
            <a:r>
              <a:rPr lang="ru-RU" sz="2500" b="1" dirty="0" smtClean="0">
                <a:solidFill>
                  <a:srgbClr val="FF0000"/>
                </a:solidFill>
              </a:rPr>
              <a:t>в </a:t>
            </a:r>
            <a:r>
              <a:rPr lang="ru-RU" sz="2500" b="1" dirty="0">
                <a:solidFill>
                  <a:srgbClr val="FF0000"/>
                </a:solidFill>
              </a:rPr>
              <a:t>форме </a:t>
            </a:r>
            <a:r>
              <a:rPr lang="ru-RU" sz="2500" b="1" dirty="0" smtClean="0">
                <a:solidFill>
                  <a:srgbClr val="FF0000"/>
                </a:solidFill>
              </a:rPr>
              <a:t>семейного»</a:t>
            </a:r>
            <a:endParaRPr lang="ru-RU" sz="2500" b="1" dirty="0" smtClean="0">
              <a:solidFill>
                <a:srgbClr val="FF0000"/>
              </a:solidFill>
            </a:endParaRPr>
          </a:p>
          <a:p>
            <a:r>
              <a:rPr lang="ru-RU" sz="2500" b="1" dirty="0" smtClean="0">
                <a:solidFill>
                  <a:schemeClr val="tx1"/>
                </a:solidFill>
              </a:rPr>
              <a:t>Из опыта работы КП «Здоровый </a:t>
            </a:r>
            <a:r>
              <a:rPr lang="ru-RU" sz="2500" b="1" dirty="0" smtClean="0">
                <a:solidFill>
                  <a:schemeClr val="tx1"/>
                </a:solidFill>
              </a:rPr>
              <a:t>малыш»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воспитатель Мельник А.К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Турабаева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А.А.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Орск</a:t>
            </a:r>
            <a:r>
              <a:rPr lang="ru-RU" sz="2000" b="1" dirty="0" smtClean="0">
                <a:solidFill>
                  <a:schemeClr val="tx1"/>
                </a:solidFill>
              </a:rPr>
              <a:t>, 2022 г.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1613657758_99-p-fon-dlya-prezentatsii-po-matematike-dlya-d-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1500174"/>
            <a:ext cx="4929222" cy="41386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F:\ДЕТСКИЙ САД\Методист\Работа с родителями (СР, КЦ)\КЦ фото\2022\Зубы\IMG-20220427-WA0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714356"/>
            <a:ext cx="6786610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1613657758_99-p-fon-dlya-prezentatsii-po-matematike-dlya-d-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8243918" cy="571503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Дорожка здоровья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2071678"/>
            <a:ext cx="3429024" cy="37147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F:\ДЕТСКИЙ САД\Методист\Работа с родителями (СР, КЦ)\КЦ фото\2022\IMG-20220427-WA0019.jpg"/>
          <p:cNvPicPr>
            <a:picLocks noChangeAspect="1" noChangeArrowheads="1"/>
          </p:cNvPicPr>
          <p:nvPr/>
        </p:nvPicPr>
        <p:blipFill>
          <a:blip r:embed="rId3"/>
          <a:srcRect r="9091" b="23529"/>
          <a:stretch>
            <a:fillRect/>
          </a:stretch>
        </p:blipFill>
        <p:spPr bwMode="auto">
          <a:xfrm>
            <a:off x="1714480" y="1500174"/>
            <a:ext cx="6929486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1613657758_99-p-fon-dlya-prezentatsii-po-matematike-dlya-d-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8243918" cy="642941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Массажные мячи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2143116"/>
            <a:ext cx="5000660" cy="3143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F:\ДЕТСКИЙ САД\Методист\Работа с родителями (СР, КЦ)\КЦ фото\2022\IMG-20220427-WA0024.jpg"/>
          <p:cNvPicPr>
            <a:picLocks noChangeAspect="1" noChangeArrowheads="1"/>
          </p:cNvPicPr>
          <p:nvPr/>
        </p:nvPicPr>
        <p:blipFill>
          <a:blip r:embed="rId3"/>
          <a:srcRect t="4110"/>
          <a:stretch>
            <a:fillRect/>
          </a:stretch>
        </p:blipFill>
        <p:spPr bwMode="auto">
          <a:xfrm>
            <a:off x="1785918" y="1357298"/>
            <a:ext cx="6715173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1613657758_99-p-fon-dlya-prezentatsii-po-matematike-dlya-d-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1643050"/>
            <a:ext cx="6143668" cy="45005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F:\ДЕТСКИЙ САД\Методист\Работа с родителями (СР, КЦ)\КЦ фото\2022\Мастер класс 13.03.2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71480"/>
            <a:ext cx="7858180" cy="5622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1613657758_99-p-fon-dlya-prezentatsii-po-matematike-dlya-d-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28604"/>
            <a:ext cx="6500858" cy="85725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Официальный с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айт МДОАУ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F:\ДЕТСКИЙ САД\Методист\Работа с родителями (СР, КЦ)\КЦ фото\2022\20220503_022336.jpg"/>
          <p:cNvPicPr>
            <a:picLocks noChangeAspect="1" noChangeArrowheads="1"/>
          </p:cNvPicPr>
          <p:nvPr/>
        </p:nvPicPr>
        <p:blipFill>
          <a:blip r:embed="rId3"/>
          <a:srcRect b="5128"/>
          <a:stretch>
            <a:fillRect/>
          </a:stretch>
        </p:blipFill>
        <p:spPr bwMode="auto">
          <a:xfrm>
            <a:off x="1428728" y="857232"/>
            <a:ext cx="3643313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F:\ДЕТСКИЙ САД\Методист\Работа с родителями (СР, КЦ)\КЦ фото\2022\20220503_022321.jpg"/>
          <p:cNvPicPr>
            <a:picLocks noChangeAspect="1" noChangeArrowheads="1"/>
          </p:cNvPicPr>
          <p:nvPr/>
        </p:nvPicPr>
        <p:blipFill>
          <a:blip r:embed="rId4"/>
          <a:srcRect b="3592"/>
          <a:stretch>
            <a:fillRect/>
          </a:stretch>
        </p:blipFill>
        <p:spPr bwMode="auto">
          <a:xfrm>
            <a:off x="5214942" y="857232"/>
            <a:ext cx="3448049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1613657758_99-p-fon-dlya-prezentatsii-po-matematike-dlya-d-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8243918" cy="1214422"/>
          </a:xfrm>
        </p:spPr>
        <p:txBody>
          <a:bodyPr>
            <a:normAutofit fontScale="90000"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Официальный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сайт МДОАУ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1643050"/>
            <a:ext cx="2428892" cy="45005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F:\ДЕТСКИЙ САД\Методист\Работа с родителями (СР, КЦ)\КЦ фото\2022\20220503_022300.jpg"/>
          <p:cNvPicPr>
            <a:picLocks noChangeAspect="1" noChangeArrowheads="1"/>
          </p:cNvPicPr>
          <p:nvPr/>
        </p:nvPicPr>
        <p:blipFill>
          <a:blip r:embed="rId3"/>
          <a:srcRect b="6944"/>
          <a:stretch>
            <a:fillRect/>
          </a:stretch>
        </p:blipFill>
        <p:spPr bwMode="auto">
          <a:xfrm>
            <a:off x="2643174" y="1000108"/>
            <a:ext cx="3714752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1613657758_99-p-fon-dlya-prezentatsii-po-matematike-dlya-d-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3"/>
            <a:ext cx="8143932" cy="3000395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Функционирование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КП способствует лучшей адаптации детей младшего дошкольного возраста к условиям детского сада, совершенствовать формы сотрудничества с родителями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повышать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компетентность в вопросах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   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714752"/>
            <a:ext cx="6143668" cy="2428892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Спасибо за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1613657758_99-p-fon-dlya-prezentatsii-po-matematike-dlya-d-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428605"/>
            <a:ext cx="7786742" cy="2000263"/>
          </a:xfrm>
        </p:spPr>
        <p:txBody>
          <a:bodyPr anchor="t">
            <a:norm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 базе МДОАУ «Детский сад № 92 г. Орска» с сентября 2018 года функционирует консультационно-методический центр (пункт) «Здоровый малыш» (КП) по оказанию методической, психолого-педагогической, диагностической и консультативной помощи родителям детей младшего дошкольного возраста (от 2 месяцев до 3 лет), не посещающих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дошкольные учреждения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smtClean="0"/>
              <a:t/>
            </a:r>
            <a:br>
              <a:rPr lang="ru-RU" sz="1700" dirty="0" smtClean="0"/>
            </a:b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071678"/>
            <a:ext cx="7715304" cy="4000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ДЕТСКИЙ САД\Участок\Наш участок 2018\IMG_6859.JPG"/>
          <p:cNvPicPr>
            <a:picLocks noChangeAspect="1" noChangeArrowheads="1"/>
          </p:cNvPicPr>
          <p:nvPr/>
        </p:nvPicPr>
        <p:blipFill>
          <a:blip r:embed="rId3" cstate="print"/>
          <a:srcRect t="10184"/>
          <a:stretch>
            <a:fillRect/>
          </a:stretch>
        </p:blipFill>
        <p:spPr bwMode="auto">
          <a:xfrm>
            <a:off x="857224" y="2071678"/>
            <a:ext cx="771530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1613657758_99-p-fon-dlya-prezentatsii-po-matematike-dlya-d-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928688" y="642917"/>
            <a:ext cx="7929562" cy="521495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Методическая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помощь:</a:t>
            </a:r>
            <a:endPara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подготовка рекомендаций по учебно-методических пособий  и дидактических материалов с учетом особенностей возраста и развития ребенка-дошкольника;</a:t>
            </a:r>
            <a:endPara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Психолого-педагогическая помощь: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конкретных рекомендаций по возникшим проблемам в организации развития и воспитания ребенка-дошкольника;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Диагностическая помощь:</a:t>
            </a:r>
            <a:endPara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  проблем или затруднений родителей (законных представителей) детей дошкольного возраста  в организации развития и воспитания;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Консультативная помощь:</a:t>
            </a:r>
            <a:endPara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информации,  объем  и  формат которой определяются тематикой запроса.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Консультационный центр оказывает всестороннюю помощь родителям и детям без взимания с родителей платы: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 письменному заявлению одного из родителей;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 телефонному обращению одного из родителей;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 личному обращению одного из родителей;</a:t>
            </a:r>
          </a:p>
          <a:p>
            <a:pPr algn="just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 использованием информационно-коммуникационных сетей общего пользования.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1613657758_99-p-fon-dlya-prezentatsii-po-matematike-dlya-d-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71480"/>
            <a:ext cx="7786742" cy="54292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Заведующим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КП является заведующая детским садом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Альмагамбетова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Г.М., координатором – старший воспитатель Мельник А.К., также принимают участие в его работе специалисты и воспитатели ДОУ, в частности воспитатели 1- ой младшей группы и медсестра.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Консультационный пункт «Здоровый малыш» на базе нашего МДОАУ функционирует согласно плану и графику работы (каждая вторая среда месяца). КП функционирует как в очном, так и в заочном режиме (через официальный сайт МДОАУ).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Так как в нашем МДОАУ нет инструктора по физическому воспитанию, то  своевременную поддержку в формировании ЗОЖ и физическом развитии обратившимся  за помощью в КП родителям (законным представителям) оказывают старший воспитатель, воспитатель 1-ой младшей группы и медсестра.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Наш детский сад находится в пос.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Джанаталап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Консультационный пункт необходим в условиях удалённости посёлка от города Орска. Население  посёлка небольшое. Среднее число родителей (законных представителей) детей дошкольного возраста, не посещающих дошкольные учреждения,  присутствующих на заседаниях КП и обратившихся за помощью за  4 года существования КП составляло от 2-х до 7 человек в течение года. 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1613657758_99-p-fon-dlya-prezentatsii-po-matematike-dlya-d-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1428736"/>
            <a:ext cx="5857916" cy="421006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F:\ДЕТСКИЙ САД\Методист\Работа с родителями (СР, КЦ)\КЦ фото\2022\Собрание 09.10.2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068" y="428604"/>
            <a:ext cx="8143932" cy="6107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1613657758_99-p-fon-dlya-prezentatsii-po-matematike-dlya-d-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8143932" cy="8572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Уголок физического развития 1-ая младшая группа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1643050"/>
            <a:ext cx="1285884" cy="39957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F:\ДЕТСКИЙ САД\Методист\Работа с родителями (СР, КЦ)\КЦ фото\2022\1 мл.гр. Физкультурный центр.jpg"/>
          <p:cNvPicPr>
            <a:picLocks noChangeAspect="1" noChangeArrowheads="1"/>
          </p:cNvPicPr>
          <p:nvPr/>
        </p:nvPicPr>
        <p:blipFill>
          <a:blip r:embed="rId3" cstate="print"/>
          <a:srcRect l="5738" r="26170"/>
          <a:stretch>
            <a:fillRect/>
          </a:stretch>
        </p:blipFill>
        <p:spPr bwMode="auto">
          <a:xfrm rot="5400000">
            <a:off x="1714480" y="1857364"/>
            <a:ext cx="550072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1613657758_99-p-fon-dlya-prezentatsii-po-matematike-dlya-d-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85729"/>
            <a:ext cx="6929486" cy="8572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Уголок уединения 1-ая младшая группа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1643050"/>
            <a:ext cx="1285884" cy="39957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F:\ДЕТСКИЙ САД\Методист\Работа с родителями (СР, КЦ)\КЦ фото\2022\1-ая младшая групп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28793" y="1785926"/>
            <a:ext cx="564360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1613657758_99-p-fon-dlya-prezentatsii-po-matematike-dlya-d-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85725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Полезная и вредная еда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1500174"/>
            <a:ext cx="4214842" cy="41386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F:\ДЕТСКИЙ САД\Методист\Работа с родителями (СР, КЦ)\КЦ фото\2022\Зубы\IMG-20220427-WA0007.jpg"/>
          <p:cNvPicPr>
            <a:picLocks noChangeAspect="1" noChangeArrowheads="1"/>
          </p:cNvPicPr>
          <p:nvPr/>
        </p:nvPicPr>
        <p:blipFill>
          <a:blip r:embed="rId3"/>
          <a:srcRect l="3448" t="7576" r="10345"/>
          <a:stretch>
            <a:fillRect/>
          </a:stretch>
        </p:blipFill>
        <p:spPr bwMode="auto">
          <a:xfrm>
            <a:off x="1571604" y="1214422"/>
            <a:ext cx="678661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астасия\Desktop\1613657758_99-p-fon-dlya-prezentatsii-po-matematike-dlya-d-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8243918" cy="928693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Чистим зубы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1643050"/>
            <a:ext cx="6143668" cy="45005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F:\ДЕТСКИЙ САД\Методист\Работа с родителями (СР, КЦ)\КЦ фото\2022\Зубы\IMG-20220427-WA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357298"/>
            <a:ext cx="6905673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364</Words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дошкольное образовательное автономное учреждение  «Детский сад № 92 общеразвивающего вида с приоритетным осуществлением художественно-эстетического развития воспитанников «Ромашка» г. Орска»</vt:lpstr>
      <vt:lpstr>     На базе МДОАУ «Детский сад № 92 г. Орска» с сентября 2018 года функционирует консультационно-методический центр (пункт) «Здоровый малыш» (КП) по оказанию методической, психолого-педагогической, диагностической и консультативной помощи родителям детей младшего дошкольного возраста (от 2 месяцев до 3 лет), не посещающих дошкольные учреждения.  </vt:lpstr>
      <vt:lpstr>Слайд 3</vt:lpstr>
      <vt:lpstr>Слайд 4</vt:lpstr>
      <vt:lpstr>Слайд 5</vt:lpstr>
      <vt:lpstr>Уголок физического развития 1-ая младшая группа</vt:lpstr>
      <vt:lpstr>Уголок уединения 1-ая младшая группа</vt:lpstr>
      <vt:lpstr>Полезная и вредная еда</vt:lpstr>
      <vt:lpstr>Чистим зубы</vt:lpstr>
      <vt:lpstr>Слайд 10</vt:lpstr>
      <vt:lpstr>Дорожка здоровья</vt:lpstr>
      <vt:lpstr>Массажные мячи</vt:lpstr>
      <vt:lpstr>Слайд 13</vt:lpstr>
      <vt:lpstr>Слайд 14</vt:lpstr>
      <vt:lpstr>  Официальный сайт МДОАУ </vt:lpstr>
      <vt:lpstr>        Функционирование  КП способствует лучшей адаптации детей младшего дошкольного возраста к условиям детского сада, совершенствовать формы сотрудничества с родителями и повышать их компетентность в вопросах здоровьесбережения.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 «Детский сад № 92 общеразвивающего вида с приоритетным осуществлением художественно-эстетического развития воспитанников «Ромашка» г. Орска»</dc:title>
  <dc:creator>Анастасия</dc:creator>
  <cp:lastModifiedBy>Анастасия</cp:lastModifiedBy>
  <cp:revision>2</cp:revision>
  <dcterms:created xsi:type="dcterms:W3CDTF">2022-04-29T11:08:41Z</dcterms:created>
  <dcterms:modified xsi:type="dcterms:W3CDTF">2022-05-02T21:38:06Z</dcterms:modified>
</cp:coreProperties>
</file>