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437" r:id="rId4"/>
    <p:sldId id="438" r:id="rId5"/>
    <p:sldId id="452" r:id="rId6"/>
    <p:sldId id="440" r:id="rId7"/>
    <p:sldId id="445" r:id="rId8"/>
    <p:sldId id="449" r:id="rId9"/>
    <p:sldId id="442" r:id="rId10"/>
    <p:sldId id="451" r:id="rId11"/>
    <p:sldId id="446" r:id="rId12"/>
    <p:sldId id="453" r:id="rId13"/>
    <p:sldId id="454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bis777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36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9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=""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534945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F21A87D1-0F82-458E-B451-ECFD91BE4FCB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3" name="Group 16">
              <a:extLst>
                <a:ext uri="{FF2B5EF4-FFF2-40B4-BE49-F238E27FC236}">
                  <a16:creationId xmlns="" xmlns:a16="http://schemas.microsoft.com/office/drawing/2014/main" id="{92DE4D67-16B9-44D7-9672-DB07680113E0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55E5C8F2-94B5-407A-9321-CCBE3A777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78152AF8-7BCF-4AE4-893A-26F25A08DAC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17">
              <a:extLst>
                <a:ext uri="{FF2B5EF4-FFF2-40B4-BE49-F238E27FC236}">
                  <a16:creationId xmlns="" xmlns:a16="http://schemas.microsoft.com/office/drawing/2014/main" id="{520ACCA3-500B-4DA6-B5EE-05467281AF0A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AA993F35-9411-4EDC-B7BB-48A62DFA00A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AA03E3D-C9E4-4C45-A547-6BA17B282E37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8">
              <a:extLst>
                <a:ext uri="{FF2B5EF4-FFF2-40B4-BE49-F238E27FC236}">
                  <a16:creationId xmlns="" xmlns:a16="http://schemas.microsoft.com/office/drawing/2014/main" id="{ABCB463C-0233-48FA-B7FB-2878DA0A3B0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145FB8EC-CCE6-4300-96E5-28EC7FF2ED94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A96CF9FE-A157-4578-864A-2EB1F44B7F6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9">
            <a:extLst>
              <a:ext uri="{FF2B5EF4-FFF2-40B4-BE49-F238E27FC236}">
                <a16:creationId xmlns=""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26">
            <a:extLst>
              <a:ext uri="{FF2B5EF4-FFF2-40B4-BE49-F238E27FC236}">
                <a16:creationId xmlns="" xmlns:a16="http://schemas.microsoft.com/office/drawing/2014/main" id="{51FD5584-E9AB-4812-B513-6472F68A5E48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42FC1C7-C00E-43A3-94A2-0D5229EA21D6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DCFAD43C-6389-4EF7-A76F-837210E7D22C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29">
            <a:extLst>
              <a:ext uri="{FF2B5EF4-FFF2-40B4-BE49-F238E27FC236}">
                <a16:creationId xmlns="" xmlns:a16="http://schemas.microsoft.com/office/drawing/2014/main" id="{D9EF427C-D4ED-4035-973D-876F3584B9D1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235EA68-4788-4A07-B9FD-C472E86640D9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F632B33-5C16-4660-BB8C-D674C1457D2E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87299A3-5D00-48F9-ABB6-1A9F68D668B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309C57D-124D-4D30-9F70-25DF51F8F21B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5297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6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37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3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9" r:id="rId2"/>
    <p:sldLayoutId id="2147483681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>
            <a:extLst>
              <a:ext uri="{FF2B5EF4-FFF2-40B4-BE49-F238E27FC236}">
                <a16:creationId xmlns:a16="http://schemas.microsoft.com/office/drawing/2014/main" xmlns="" id="{531EBE53-9334-4512-BDD3-AB8402394DE5}"/>
              </a:ext>
            </a:extLst>
          </p:cNvPr>
          <p:cNvGrpSpPr/>
          <p:nvPr/>
        </p:nvGrpSpPr>
        <p:grpSpPr>
          <a:xfrm>
            <a:off x="0" y="1980924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EF72BF9D-AF9A-4CBE-B9AE-6E060DF58BAF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F041007-72AC-48E0-9333-621F03F266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1C12585-B71E-4D4F-92F8-467B5DB1BF20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67">
            <a:extLst>
              <a:ext uri="{FF2B5EF4-FFF2-40B4-BE49-F238E27FC236}">
                <a16:creationId xmlns:a16="http://schemas.microsoft.com/office/drawing/2014/main" xmlns="" id="{555D0590-A316-4A8E-8F56-E8354157E9F7}"/>
              </a:ext>
            </a:extLst>
          </p:cNvPr>
          <p:cNvGrpSpPr/>
          <p:nvPr/>
        </p:nvGrpSpPr>
        <p:grpSpPr>
          <a:xfrm>
            <a:off x="0" y="159443"/>
            <a:ext cx="11754997" cy="7041283"/>
            <a:chOff x="3261506" y="445221"/>
            <a:chExt cx="5668988" cy="534601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9CBE6F7-BC4F-44AE-AA2E-636F18CC9FAA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404267" y="855648"/>
              <a:ext cx="5346015" cy="4525162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49" name="Group 66">
              <a:extLst>
                <a:ext uri="{FF2B5EF4-FFF2-40B4-BE49-F238E27FC236}">
                  <a16:creationId xmlns:a16="http://schemas.microsoft.com/office/drawing/2014/main" xmlns="" id="{A078C73E-BA25-4AAF-9B59-0E61BCBD95C2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xmlns="" id="{4468F5B2-C6F0-42A6-994B-D7BF9B377270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BEB01B51-A6FC-461F-BB48-325EAE785DBC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B988069D-A55D-49F1-A6AE-7CE74330A6F8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A5FC8F9D-DE6E-4CE5-8595-1F3008A1A0F3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97AA381D-C9F6-48DF-A2A4-F8BDF65AC30B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55E05517-3128-497D-82C3-781F196DD342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C3E1EBAA-E877-4464-B9B5-EF288986AE71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7474FC65-FA04-4B15-8984-8032B8A6294D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C2B8EFE9-8459-4DA3-A8CE-2DA2DE12632F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5338075C-A00B-4E0C-B792-AD455B60159D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082C1731-B17B-4C85-A598-646DA6F50D55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FB4C6B84-762E-4576-8FF1-487118CB4CAA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1E979D8A-57ED-4FE3-98B2-1A43A9BDCD8D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6A890E5C-DEE8-4919-A8C7-EC2999974827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AB955850-67F7-48AF-94C9-22195F95827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28F606DB-A358-4078-9FD9-6F5A709A65E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2143C4C-8356-4B6C-BB86-D0F8FD5D9A1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6769ACCC-DD09-4AD8-A93C-F983E534DF0C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74422EC7-4F95-4523-B748-396DA21A169B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F013D19C-28BF-421B-8B02-C70262065BF2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2D8D61FB-F8DA-4EA8-B109-153B5E632DC3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4AA026AE-AD05-48EC-B541-61D26CA8B103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6ABE1F0-2449-479D-B880-4D92794443C4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8F6A4A34-E7FE-40AC-B688-A4AC39AB11BB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16DECB76-034A-428E-999B-91C893379EF7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0C1C5F1-934A-43B1-A15A-6762B55754E6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FD0DF4D-BB67-4B61-8559-22FDCAA7D3E1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4BAED19E-0421-469B-AFFC-832ECCC9CEAF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CE00565F-3C0F-4F4F-B877-FF54C4879527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591B40C-485B-4429-A8C3-1145ACEF1143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F2745E5-AAD5-4394-8D26-2B77CF2D9D70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10D0B6F-430C-4A8D-ACAB-73D1AB1662DD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6BB332AB-43CB-4DAB-BE19-BC1F569E54DA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9F1AEF0-660D-4A5B-AFB4-8AC5982ABA74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3F4A750-16F0-45BE-8FA5-72DBBC4C189D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935587C6-9F12-4149-A08A-0CD3C86F3AA0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13484E4-239B-4287-9E27-ED9464AE144D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BAD158F2-5A4F-4273-9F9E-96DFBB4A5DAA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A76025A-5B11-490A-ABE5-A7618BE95130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F7D5B490-AEC8-4265-8A5F-ED75E28D21D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A81386AF-10DB-4EDD-94A5-3244254AAE33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CF94831E-98C3-4026-BFB2-AED132D94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089" y="1410727"/>
                <a:ext cx="4289970" cy="2642594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AB710F7B-E325-4C1A-B38C-BF2529617521}"/>
                  </a:ext>
                </a:extLst>
              </p:cNvPr>
              <p:cNvSpPr/>
              <p:nvPr/>
            </p:nvSpPr>
            <p:spPr>
              <a:xfrm flipH="1">
                <a:off x="8048937" y="568714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5528B631-DD9F-45F4-947D-5D360660EAA2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1584DEE-FBE5-441F-9E94-14B9FEBAA6D6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0E50D132-2D0D-4B36-B6FD-55A2361385B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0" name="Group 73">
            <a:extLst>
              <a:ext uri="{FF2B5EF4-FFF2-40B4-BE49-F238E27FC236}">
                <a16:creationId xmlns:a16="http://schemas.microsoft.com/office/drawing/2014/main" xmlns="" id="{1CBC62ED-174E-4338-9C4C-F923D0AE7D6D}"/>
              </a:ext>
            </a:extLst>
          </p:cNvPr>
          <p:cNvGrpSpPr/>
          <p:nvPr/>
        </p:nvGrpSpPr>
        <p:grpSpPr>
          <a:xfrm>
            <a:off x="716096" y="275422"/>
            <a:ext cx="1349363" cy="579828"/>
            <a:chOff x="5055005" y="2364737"/>
            <a:chExt cx="2111264" cy="118964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B4F6602-1A0F-4D41-A12C-9EED758BFCA6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5ABB015-FBF5-4468-B54C-0BE66B815E32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65ECD70-C9ED-4787-8BB1-A517DBC4FDBA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3E33E16-6DF9-4E79-A149-4A315A64A9B4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1707613" y="1815193"/>
            <a:ext cx="94158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«Оказание своевременной поддержки инструктором по физическому воспитанию ДО в формировании ЗОЖ и  физическом развитии родителям (законным представителям) с детьми, получающим дошкольное образование в форме семейного».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Подготовила: инструктор по физической культуре ВК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Calibri" pitchFamily="34" charset="0"/>
                <a:cs typeface="Arial" pitchFamily="34" charset="0"/>
              </a:rPr>
              <a:t>Жупикова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 И.А.</a:t>
            </a:r>
            <a:endParaRPr lang="ru-RU" sz="28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3012" y="154235"/>
            <a:ext cx="1160824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«Центр развития ребенка – детский сад № 56 «Надежда» г. Орска»</a:t>
            </a:r>
            <a:endParaRPr lang="ru-RU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152275" y="179882"/>
            <a:ext cx="3402767" cy="908864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Движение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7905147" y="4140874"/>
            <a:ext cx="3607480" cy="379317"/>
            <a:chOff x="5479252" y="3160373"/>
            <a:chExt cx="5219297" cy="37931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05">
              <a:extLst>
                <a:ext uri="{FF2B5EF4-FFF2-40B4-BE49-F238E27FC236}">
                  <a16:creationId xmlns=""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801703" y="1701891"/>
            <a:ext cx="3866921" cy="432652"/>
            <a:chOff x="584862" y="2025707"/>
            <a:chExt cx="7778374" cy="6822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683046" y="4480634"/>
            <a:ext cx="3734718" cy="478469"/>
            <a:chOff x="1493452" y="2025707"/>
            <a:chExt cx="7808701" cy="47846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2385001" y="2134844"/>
              <a:ext cx="660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3452" y="2025707"/>
              <a:ext cx="7808701" cy="252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=""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7010160" y="194872"/>
            <a:ext cx="2478613" cy="1028907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=""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=""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=""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=""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=""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=""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  <p:pic>
        <p:nvPicPr>
          <p:cNvPr id="28" name="Picture 2" descr="C:\Users\UeerAsus\Desktop\Screenshot 2022-04-18 at 11-47-29 ДВИЖ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44" y="1798820"/>
            <a:ext cx="4676932" cy="2490201"/>
          </a:xfrm>
          <a:prstGeom prst="rect">
            <a:avLst/>
          </a:prstGeom>
          <a:noFill/>
        </p:spPr>
      </p:pic>
      <p:pic>
        <p:nvPicPr>
          <p:cNvPr id="4099" name="Picture 3" descr="C:\Users\UeerAsus\Desktop\Screenshot 2022-04-18 at 11-55-58 ДВИЖЕ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516" y="1813808"/>
            <a:ext cx="5165428" cy="2143595"/>
          </a:xfrm>
          <a:prstGeom prst="rect">
            <a:avLst/>
          </a:prstGeom>
          <a:noFill/>
        </p:spPr>
      </p:pic>
      <p:pic>
        <p:nvPicPr>
          <p:cNvPr id="4100" name="Picture 4" descr="C:\Users\UeerAsus\Desktop\Screenshot 2022-04-18 at 11-58-12 ДВИЖЕНИ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7463" y="4130895"/>
            <a:ext cx="5291528" cy="2472272"/>
          </a:xfrm>
          <a:prstGeom prst="rect">
            <a:avLst/>
          </a:prstGeom>
          <a:noFill/>
        </p:spPr>
      </p:pic>
      <p:grpSp>
        <p:nvGrpSpPr>
          <p:cNvPr id="32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8089420" y="2019182"/>
            <a:ext cx="3866921" cy="432652"/>
            <a:chOff x="584862" y="2025707"/>
            <a:chExt cx="7778374" cy="6822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4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Овал 34"/>
          <p:cNvSpPr/>
          <p:nvPr/>
        </p:nvSpPr>
        <p:spPr>
          <a:xfrm>
            <a:off x="1201712" y="1124262"/>
            <a:ext cx="3160426" cy="519351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Консультации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009744" y="1231691"/>
            <a:ext cx="3160426" cy="519351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Памятки,буклеты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71994" y="4532026"/>
            <a:ext cx="3160426" cy="519351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Видео -ссылки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="" xmlns:a16="http://schemas.microsoft.com/office/drawing/2014/main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33682" y="203081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F9966BA-8880-4DFF-9BE2-B617C12A0085}"/>
              </a:ext>
            </a:extLst>
          </p:cNvPr>
          <p:cNvSpPr/>
          <p:nvPr/>
        </p:nvSpPr>
        <p:spPr>
          <a:xfrm rot="6300000">
            <a:off x="146111" y="1735690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844877" y="530459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51882" y="443875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257635" y="1835903"/>
            <a:ext cx="2020688" cy="1813834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1FAF7A6-4DCE-4ECC-A5AA-764EE25A5ED2}"/>
              </a:ext>
            </a:extLst>
          </p:cNvPr>
          <p:cNvSpPr/>
          <p:nvPr/>
        </p:nvSpPr>
        <p:spPr>
          <a:xfrm rot="16200000">
            <a:off x="2885705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548D969A-8682-4B28-AC36-6DB15E8D8DB3}"/>
              </a:ext>
            </a:extLst>
          </p:cNvPr>
          <p:cNvSpPr/>
          <p:nvPr/>
        </p:nvSpPr>
        <p:spPr>
          <a:xfrm>
            <a:off x="4137285" y="704539"/>
            <a:ext cx="7874833" cy="3477718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4212237" y="284811"/>
            <a:ext cx="7979764" cy="33547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400" dirty="0" smtClean="0"/>
          </a:p>
          <a:p>
            <a:pPr lvl="0" algn="ctr">
              <a:defRPr/>
            </a:pPr>
            <a:r>
              <a:rPr lang="ru-RU" sz="2400" b="1" dirty="0" smtClean="0"/>
              <a:t>     Основная </a:t>
            </a:r>
            <a:r>
              <a:rPr lang="ru-RU" sz="2400" b="1" dirty="0" smtClean="0"/>
              <a:t>задача деятельности специалистов консультационного пункта заключается не только в предоставлении родителям готовых рецептов по любой проблематике, но и в умении пробудить и поддержать у родителей интерес к совместной деятельности со своим ребёнком, в формировании практических навыков, в получении современной и достоверной педагогической информации</a:t>
            </a:r>
            <a:endParaRPr lang="ru-RU" sz="2400" b="1" dirty="0" smtClean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ko-KR" altLang="en-US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https://sfhp233sucx3aichg14f11hh-wpengine.netdna-ssl.com/wp-content/uploads/2019/05/shutterstock_244575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sfhp233sucx3aichg14f11hh-wpengine.netdna-ssl.com/wp-content/uploads/2019/05/shutterstock_244575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" name="Рисунок 61" descr="C:\Users\UeerAsus\Desktop\shutterstock_244575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85" y="938349"/>
            <a:ext cx="3426736" cy="2974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3C50DE1D-59C3-42BD-BF63-6510A3BA74F0}"/>
              </a:ext>
            </a:extLst>
          </p:cNvPr>
          <p:cNvGrpSpPr/>
          <p:nvPr/>
        </p:nvGrpSpPr>
        <p:grpSpPr>
          <a:xfrm>
            <a:off x="2721166" y="1243413"/>
            <a:ext cx="7590622" cy="4595528"/>
            <a:chOff x="3964928" y="1238153"/>
            <a:chExt cx="4589792" cy="3544272"/>
          </a:xfrm>
        </p:grpSpPr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FFFCAEC4-A2B2-49AC-80E3-89194319A8DC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4402106" y="1562717"/>
              <a:ext cx="3425888" cy="3124386"/>
            </a:xfrm>
            <a:custGeom>
              <a:avLst/>
              <a:gdLst>
                <a:gd name="connsiteX0" fmla="*/ 3386347 w 4041704"/>
                <a:gd name="connsiteY0" fmla="*/ 2411413 h 3686004"/>
                <a:gd name="connsiteX1" fmla="*/ 3386340 w 4041704"/>
                <a:gd name="connsiteY1" fmla="*/ 2411535 h 3686004"/>
                <a:gd name="connsiteX2" fmla="*/ 3386483 w 4041704"/>
                <a:gd name="connsiteY2" fmla="*/ 2411511 h 3686004"/>
                <a:gd name="connsiteX3" fmla="*/ 3362819 w 4041704"/>
                <a:gd name="connsiteY3" fmla="*/ 2194357 h 3686004"/>
                <a:gd name="connsiteX4" fmla="*/ 3361204 w 4041704"/>
                <a:gd name="connsiteY4" fmla="*/ 2201156 h 3686004"/>
                <a:gd name="connsiteX5" fmla="*/ 3365647 w 4041704"/>
                <a:gd name="connsiteY5" fmla="*/ 2203538 h 3686004"/>
                <a:gd name="connsiteX6" fmla="*/ 3367414 w 4041704"/>
                <a:gd name="connsiteY6" fmla="*/ 2187828 h 3686004"/>
                <a:gd name="connsiteX7" fmla="*/ 3369533 w 4041704"/>
                <a:gd name="connsiteY7" fmla="*/ 2184367 h 3686004"/>
                <a:gd name="connsiteX8" fmla="*/ 3369683 w 4041704"/>
                <a:gd name="connsiteY8" fmla="*/ 2161469 h 3686004"/>
                <a:gd name="connsiteX9" fmla="*/ 3378698 w 4041704"/>
                <a:gd name="connsiteY9" fmla="*/ 2161125 h 3686004"/>
                <a:gd name="connsiteX10" fmla="*/ 3381834 w 4041704"/>
                <a:gd name="connsiteY10" fmla="*/ 2164342 h 3686004"/>
                <a:gd name="connsiteX11" fmla="*/ 3381252 w 4041704"/>
                <a:gd name="connsiteY11" fmla="*/ 2167406 h 3686004"/>
                <a:gd name="connsiteX12" fmla="*/ 3393725 w 4041704"/>
                <a:gd name="connsiteY12" fmla="*/ 2151948 h 3686004"/>
                <a:gd name="connsiteX13" fmla="*/ 3398392 w 4041704"/>
                <a:gd name="connsiteY13" fmla="*/ 2146236 h 3686004"/>
                <a:gd name="connsiteX14" fmla="*/ 3392043 w 4041704"/>
                <a:gd name="connsiteY14" fmla="*/ 2148993 h 3686004"/>
                <a:gd name="connsiteX15" fmla="*/ 3355458 w 4041704"/>
                <a:gd name="connsiteY15" fmla="*/ 2155683 h 3686004"/>
                <a:gd name="connsiteX16" fmla="*/ 3355439 w 4041704"/>
                <a:gd name="connsiteY16" fmla="*/ 2156097 h 3686004"/>
                <a:gd name="connsiteX17" fmla="*/ 3358079 w 4041704"/>
                <a:gd name="connsiteY17" fmla="*/ 2164040 h 3686004"/>
                <a:gd name="connsiteX18" fmla="*/ 3362945 w 4041704"/>
                <a:gd name="connsiteY18" fmla="*/ 2162609 h 3686004"/>
                <a:gd name="connsiteX19" fmla="*/ 3362474 w 4041704"/>
                <a:gd name="connsiteY19" fmla="*/ 2162586 h 3686004"/>
                <a:gd name="connsiteX20" fmla="*/ 3340275 w 4041704"/>
                <a:gd name="connsiteY20" fmla="*/ 2163884 h 3686004"/>
                <a:gd name="connsiteX21" fmla="*/ 3339342 w 4041704"/>
                <a:gd name="connsiteY21" fmla="*/ 2166886 h 3686004"/>
                <a:gd name="connsiteX22" fmla="*/ 3339875 w 4041704"/>
                <a:gd name="connsiteY22" fmla="*/ 2166130 h 3686004"/>
                <a:gd name="connsiteX23" fmla="*/ 3552686 w 4041704"/>
                <a:gd name="connsiteY23" fmla="*/ 1785302 h 3686004"/>
                <a:gd name="connsiteX24" fmla="*/ 3552595 w 4041704"/>
                <a:gd name="connsiteY24" fmla="*/ 1785639 h 3686004"/>
                <a:gd name="connsiteX25" fmla="*/ 3553346 w 4041704"/>
                <a:gd name="connsiteY25" fmla="*/ 1786264 h 3686004"/>
                <a:gd name="connsiteX26" fmla="*/ 3376296 w 4041704"/>
                <a:gd name="connsiteY26" fmla="*/ 1583151 h 3686004"/>
                <a:gd name="connsiteX27" fmla="*/ 3375997 w 4041704"/>
                <a:gd name="connsiteY27" fmla="*/ 1583729 h 3686004"/>
                <a:gd name="connsiteX28" fmla="*/ 3377264 w 4041704"/>
                <a:gd name="connsiteY28" fmla="*/ 1583840 h 3686004"/>
                <a:gd name="connsiteX29" fmla="*/ 3381205 w 4041704"/>
                <a:gd name="connsiteY29" fmla="*/ 1582227 h 3686004"/>
                <a:gd name="connsiteX30" fmla="*/ 3320681 w 4041704"/>
                <a:gd name="connsiteY30" fmla="*/ 1573903 h 3686004"/>
                <a:gd name="connsiteX31" fmla="*/ 3321545 w 4041704"/>
                <a:gd name="connsiteY31" fmla="*/ 1574218 h 3686004"/>
                <a:gd name="connsiteX32" fmla="*/ 3321319 w 4041704"/>
                <a:gd name="connsiteY32" fmla="*/ 1573906 h 3686004"/>
                <a:gd name="connsiteX33" fmla="*/ 3273764 w 4041704"/>
                <a:gd name="connsiteY33" fmla="*/ 1356808 h 3686004"/>
                <a:gd name="connsiteX34" fmla="*/ 3271648 w 4041704"/>
                <a:gd name="connsiteY34" fmla="*/ 1370709 h 3686004"/>
                <a:gd name="connsiteX35" fmla="*/ 3273370 w 4041704"/>
                <a:gd name="connsiteY35" fmla="*/ 1384198 h 3686004"/>
                <a:gd name="connsiteX36" fmla="*/ 3270646 w 4041704"/>
                <a:gd name="connsiteY36" fmla="*/ 1397074 h 3686004"/>
                <a:gd name="connsiteX37" fmla="*/ 3268575 w 4041704"/>
                <a:gd name="connsiteY37" fmla="*/ 1398376 h 3686004"/>
                <a:gd name="connsiteX38" fmla="*/ 3299781 w 4041704"/>
                <a:gd name="connsiteY38" fmla="*/ 1403318 h 3686004"/>
                <a:gd name="connsiteX39" fmla="*/ 3292105 w 4041704"/>
                <a:gd name="connsiteY39" fmla="*/ 1393842 h 3686004"/>
                <a:gd name="connsiteX40" fmla="*/ 3281163 w 4041704"/>
                <a:gd name="connsiteY40" fmla="*/ 1369598 h 3686004"/>
                <a:gd name="connsiteX41" fmla="*/ 2942540 w 4041704"/>
                <a:gd name="connsiteY41" fmla="*/ 460381 h 3686004"/>
                <a:gd name="connsiteX42" fmla="*/ 2943393 w 4041704"/>
                <a:gd name="connsiteY42" fmla="*/ 463167 h 3686004"/>
                <a:gd name="connsiteX43" fmla="*/ 2946045 w 4041704"/>
                <a:gd name="connsiteY43" fmla="*/ 474113 h 3686004"/>
                <a:gd name="connsiteX44" fmla="*/ 2974889 w 4041704"/>
                <a:gd name="connsiteY44" fmla="*/ 476785 h 3686004"/>
                <a:gd name="connsiteX45" fmla="*/ 2975278 w 4041704"/>
                <a:gd name="connsiteY45" fmla="*/ 476498 h 3686004"/>
                <a:gd name="connsiteX46" fmla="*/ 2980094 w 4041704"/>
                <a:gd name="connsiteY46" fmla="*/ 461238 h 3686004"/>
                <a:gd name="connsiteX47" fmla="*/ 2978625 w 4041704"/>
                <a:gd name="connsiteY47" fmla="*/ 444405 h 3686004"/>
                <a:gd name="connsiteX48" fmla="*/ 2976516 w 4041704"/>
                <a:gd name="connsiteY48" fmla="*/ 441086 h 3686004"/>
                <a:gd name="connsiteX49" fmla="*/ 2971944 w 4041704"/>
                <a:gd name="connsiteY49" fmla="*/ 444037 h 3686004"/>
                <a:gd name="connsiteX50" fmla="*/ 2947692 w 4041704"/>
                <a:gd name="connsiteY50" fmla="*/ 453174 h 3686004"/>
                <a:gd name="connsiteX51" fmla="*/ 931457 w 4041704"/>
                <a:gd name="connsiteY51" fmla="*/ 2960614 h 3686004"/>
                <a:gd name="connsiteX52" fmla="*/ 932617 w 4041704"/>
                <a:gd name="connsiteY52" fmla="*/ 2960737 h 3686004"/>
                <a:gd name="connsiteX53" fmla="*/ 932419 w 4041704"/>
                <a:gd name="connsiteY53" fmla="*/ 2960450 h 3686004"/>
                <a:gd name="connsiteX54" fmla="*/ 731853 w 4041704"/>
                <a:gd name="connsiteY54" fmla="*/ 2718061 h 3686004"/>
                <a:gd name="connsiteX55" fmla="*/ 741742 w 4041704"/>
                <a:gd name="connsiteY55" fmla="*/ 2737711 h 3686004"/>
                <a:gd name="connsiteX56" fmla="*/ 767713 w 4041704"/>
                <a:gd name="connsiteY56" fmla="*/ 2756738 h 3686004"/>
                <a:gd name="connsiteX57" fmla="*/ 778286 w 4041704"/>
                <a:gd name="connsiteY57" fmla="*/ 2745315 h 3686004"/>
                <a:gd name="connsiteX58" fmla="*/ 777750 w 4041704"/>
                <a:gd name="connsiteY58" fmla="*/ 2745207 h 3686004"/>
                <a:gd name="connsiteX59" fmla="*/ 768222 w 4041704"/>
                <a:gd name="connsiteY59" fmla="*/ 2737381 h 3686004"/>
                <a:gd name="connsiteX60" fmla="*/ 748847 w 4041704"/>
                <a:gd name="connsiteY60" fmla="*/ 2719950 h 3686004"/>
                <a:gd name="connsiteX61" fmla="*/ 735849 w 4041704"/>
                <a:gd name="connsiteY61" fmla="*/ 2716722 h 3686004"/>
                <a:gd name="connsiteX62" fmla="*/ 1246175 w 4041704"/>
                <a:gd name="connsiteY62" fmla="*/ 310765 h 3686004"/>
                <a:gd name="connsiteX63" fmla="*/ 1255291 w 4041704"/>
                <a:gd name="connsiteY63" fmla="*/ 304099 h 3686004"/>
                <a:gd name="connsiteX64" fmla="*/ 1253742 w 4041704"/>
                <a:gd name="connsiteY64" fmla="*/ 306184 h 3686004"/>
                <a:gd name="connsiteX65" fmla="*/ 1247181 w 4041704"/>
                <a:gd name="connsiteY65" fmla="*/ 310884 h 3686004"/>
                <a:gd name="connsiteX66" fmla="*/ 783421 w 4041704"/>
                <a:gd name="connsiteY66" fmla="*/ 946304 h 3686004"/>
                <a:gd name="connsiteX67" fmla="*/ 784179 w 4041704"/>
                <a:gd name="connsiteY67" fmla="*/ 953359 h 3686004"/>
                <a:gd name="connsiteX68" fmla="*/ 784245 w 4041704"/>
                <a:gd name="connsiteY68" fmla="*/ 953368 h 3686004"/>
                <a:gd name="connsiteX69" fmla="*/ 784830 w 4041704"/>
                <a:gd name="connsiteY69" fmla="*/ 944504 h 3686004"/>
                <a:gd name="connsiteX70" fmla="*/ 658370 w 4041704"/>
                <a:gd name="connsiteY70" fmla="*/ 913024 h 3686004"/>
                <a:gd name="connsiteX71" fmla="*/ 652593 w 4041704"/>
                <a:gd name="connsiteY71" fmla="*/ 931066 h 3686004"/>
                <a:gd name="connsiteX72" fmla="*/ 659391 w 4041704"/>
                <a:gd name="connsiteY72" fmla="*/ 930691 h 3686004"/>
                <a:gd name="connsiteX73" fmla="*/ 668518 w 4041704"/>
                <a:gd name="connsiteY73" fmla="*/ 926662 h 3686004"/>
                <a:gd name="connsiteX74" fmla="*/ 664451 w 4041704"/>
                <a:gd name="connsiteY74" fmla="*/ 919128 h 3686004"/>
                <a:gd name="connsiteX75" fmla="*/ 343163 w 4041704"/>
                <a:gd name="connsiteY75" fmla="*/ 828988 h 3686004"/>
                <a:gd name="connsiteX76" fmla="*/ 353858 w 4041704"/>
                <a:gd name="connsiteY76" fmla="*/ 822591 h 3686004"/>
                <a:gd name="connsiteX77" fmla="*/ 368544 w 4041704"/>
                <a:gd name="connsiteY77" fmla="*/ 801426 h 3686004"/>
                <a:gd name="connsiteX78" fmla="*/ 393106 w 4041704"/>
                <a:gd name="connsiteY78" fmla="*/ 789240 h 3686004"/>
                <a:gd name="connsiteX79" fmla="*/ 399658 w 4041704"/>
                <a:gd name="connsiteY79" fmla="*/ 792057 h 3686004"/>
                <a:gd name="connsiteX80" fmla="*/ 419801 w 4041704"/>
                <a:gd name="connsiteY80" fmla="*/ 781308 h 3686004"/>
                <a:gd name="connsiteX81" fmla="*/ 425891 w 4041704"/>
                <a:gd name="connsiteY81" fmla="*/ 776165 h 3686004"/>
                <a:gd name="connsiteX82" fmla="*/ 439258 w 4041704"/>
                <a:gd name="connsiteY82" fmla="*/ 781365 h 3686004"/>
                <a:gd name="connsiteX83" fmla="*/ 463187 w 4041704"/>
                <a:gd name="connsiteY83" fmla="*/ 784741 h 3686004"/>
                <a:gd name="connsiteX84" fmla="*/ 477100 w 4041704"/>
                <a:gd name="connsiteY84" fmla="*/ 786141 h 3686004"/>
                <a:gd name="connsiteX85" fmla="*/ 501304 w 4041704"/>
                <a:gd name="connsiteY85" fmla="*/ 834574 h 3686004"/>
                <a:gd name="connsiteX86" fmla="*/ 514648 w 4041704"/>
                <a:gd name="connsiteY86" fmla="*/ 842715 h 3686004"/>
                <a:gd name="connsiteX87" fmla="*/ 552271 w 4041704"/>
                <a:gd name="connsiteY87" fmla="*/ 842041 h 3686004"/>
                <a:gd name="connsiteX88" fmla="*/ 570635 w 4041704"/>
                <a:gd name="connsiteY88" fmla="*/ 849700 h 3686004"/>
                <a:gd name="connsiteX89" fmla="*/ 588778 w 4041704"/>
                <a:gd name="connsiteY89" fmla="*/ 851910 h 3686004"/>
                <a:gd name="connsiteX90" fmla="*/ 615963 w 4041704"/>
                <a:gd name="connsiteY90" fmla="*/ 859632 h 3686004"/>
                <a:gd name="connsiteX91" fmla="*/ 616299 w 4041704"/>
                <a:gd name="connsiteY91" fmla="*/ 861019 h 3686004"/>
                <a:gd name="connsiteX92" fmla="*/ 634797 w 4041704"/>
                <a:gd name="connsiteY92" fmla="*/ 857685 h 3686004"/>
                <a:gd name="connsiteX93" fmla="*/ 637257 w 4041704"/>
                <a:gd name="connsiteY93" fmla="*/ 852876 h 3686004"/>
                <a:gd name="connsiteX94" fmla="*/ 644105 w 4041704"/>
                <a:gd name="connsiteY94" fmla="*/ 816137 h 3686004"/>
                <a:gd name="connsiteX95" fmla="*/ 669424 w 4041704"/>
                <a:gd name="connsiteY95" fmla="*/ 801349 h 3686004"/>
                <a:gd name="connsiteX96" fmla="*/ 671560 w 4041704"/>
                <a:gd name="connsiteY96" fmla="*/ 809100 h 3686004"/>
                <a:gd name="connsiteX97" fmla="*/ 670812 w 4041704"/>
                <a:gd name="connsiteY97" fmla="*/ 813063 h 3686004"/>
                <a:gd name="connsiteX98" fmla="*/ 675492 w 4041704"/>
                <a:gd name="connsiteY98" fmla="*/ 817242 h 3686004"/>
                <a:gd name="connsiteX99" fmla="*/ 679761 w 4041704"/>
                <a:gd name="connsiteY99" fmla="*/ 827674 h 3686004"/>
                <a:gd name="connsiteX100" fmla="*/ 674844 w 4041704"/>
                <a:gd name="connsiteY100" fmla="*/ 837668 h 3686004"/>
                <a:gd name="connsiteX101" fmla="*/ 667970 w 4041704"/>
                <a:gd name="connsiteY101" fmla="*/ 841657 h 3686004"/>
                <a:gd name="connsiteX102" fmla="*/ 668977 w 4041704"/>
                <a:gd name="connsiteY102" fmla="*/ 847276 h 3686004"/>
                <a:gd name="connsiteX103" fmla="*/ 686345 w 4041704"/>
                <a:gd name="connsiteY103" fmla="*/ 870267 h 3686004"/>
                <a:gd name="connsiteX104" fmla="*/ 696716 w 4041704"/>
                <a:gd name="connsiteY104" fmla="*/ 880609 h 3686004"/>
                <a:gd name="connsiteX105" fmla="*/ 699358 w 4041704"/>
                <a:gd name="connsiteY105" fmla="*/ 881204 h 3686004"/>
                <a:gd name="connsiteX106" fmla="*/ 704199 w 4041704"/>
                <a:gd name="connsiteY106" fmla="*/ 878665 h 3686004"/>
                <a:gd name="connsiteX107" fmla="*/ 736405 w 4041704"/>
                <a:gd name="connsiteY107" fmla="*/ 864574 h 3686004"/>
                <a:gd name="connsiteX108" fmla="*/ 746126 w 4041704"/>
                <a:gd name="connsiteY108" fmla="*/ 857906 h 3686004"/>
                <a:gd name="connsiteX109" fmla="*/ 759772 w 4041704"/>
                <a:gd name="connsiteY109" fmla="*/ 864608 h 3686004"/>
                <a:gd name="connsiteX110" fmla="*/ 806189 w 4041704"/>
                <a:gd name="connsiteY110" fmla="*/ 899721 h 3686004"/>
                <a:gd name="connsiteX111" fmla="*/ 810502 w 4041704"/>
                <a:gd name="connsiteY111" fmla="*/ 899825 h 3686004"/>
                <a:gd name="connsiteX112" fmla="*/ 812660 w 4041704"/>
                <a:gd name="connsiteY112" fmla="*/ 903314 h 3686004"/>
                <a:gd name="connsiteX113" fmla="*/ 817662 w 4041704"/>
                <a:gd name="connsiteY113" fmla="*/ 897914 h 3686004"/>
                <a:gd name="connsiteX114" fmla="*/ 813177 w 4041704"/>
                <a:gd name="connsiteY114" fmla="*/ 889446 h 3686004"/>
                <a:gd name="connsiteX115" fmla="*/ 794007 w 4041704"/>
                <a:gd name="connsiteY115" fmla="*/ 878389 h 3686004"/>
                <a:gd name="connsiteX116" fmla="*/ 789170 w 4041704"/>
                <a:gd name="connsiteY116" fmla="*/ 880349 h 3686004"/>
                <a:gd name="connsiteX117" fmla="*/ 797766 w 4041704"/>
                <a:gd name="connsiteY117" fmla="*/ 861641 h 3686004"/>
                <a:gd name="connsiteX118" fmla="*/ 802787 w 4041704"/>
                <a:gd name="connsiteY118" fmla="*/ 840778 h 3686004"/>
                <a:gd name="connsiteX119" fmla="*/ 792348 w 4041704"/>
                <a:gd name="connsiteY119" fmla="*/ 833029 h 3686004"/>
                <a:gd name="connsiteX120" fmla="*/ 776427 w 4041704"/>
                <a:gd name="connsiteY120" fmla="*/ 827097 h 3686004"/>
                <a:gd name="connsiteX121" fmla="*/ 780645 w 4041704"/>
                <a:gd name="connsiteY121" fmla="*/ 812820 h 3686004"/>
                <a:gd name="connsiteX122" fmla="*/ 782590 w 4041704"/>
                <a:gd name="connsiteY122" fmla="*/ 807168 h 3686004"/>
                <a:gd name="connsiteX123" fmla="*/ 773112 w 4041704"/>
                <a:gd name="connsiteY123" fmla="*/ 802676 h 3686004"/>
                <a:gd name="connsiteX124" fmla="*/ 757703 w 4041704"/>
                <a:gd name="connsiteY124" fmla="*/ 791447 h 3686004"/>
                <a:gd name="connsiteX125" fmla="*/ 736284 w 4041704"/>
                <a:gd name="connsiteY125" fmla="*/ 760268 h 3686004"/>
                <a:gd name="connsiteX126" fmla="*/ 731578 w 4041704"/>
                <a:gd name="connsiteY126" fmla="*/ 751096 h 3686004"/>
                <a:gd name="connsiteX127" fmla="*/ 718061 w 4041704"/>
                <a:gd name="connsiteY127" fmla="*/ 725407 h 3686004"/>
                <a:gd name="connsiteX128" fmla="*/ 719151 w 4041704"/>
                <a:gd name="connsiteY128" fmla="*/ 717533 h 3686004"/>
                <a:gd name="connsiteX129" fmla="*/ 727549 w 4041704"/>
                <a:gd name="connsiteY129" fmla="*/ 690662 h 3686004"/>
                <a:gd name="connsiteX130" fmla="*/ 727207 w 4041704"/>
                <a:gd name="connsiteY130" fmla="*/ 683143 h 3686004"/>
                <a:gd name="connsiteX131" fmla="*/ 741036 w 4041704"/>
                <a:gd name="connsiteY131" fmla="*/ 662224 h 3686004"/>
                <a:gd name="connsiteX132" fmla="*/ 751237 w 4041704"/>
                <a:gd name="connsiteY132" fmla="*/ 646919 h 3686004"/>
                <a:gd name="connsiteX133" fmla="*/ 757507 w 4041704"/>
                <a:gd name="connsiteY133" fmla="*/ 628028 h 3686004"/>
                <a:gd name="connsiteX134" fmla="*/ 758071 w 4041704"/>
                <a:gd name="connsiteY134" fmla="*/ 614963 h 3686004"/>
                <a:gd name="connsiteX135" fmla="*/ 752943 w 4041704"/>
                <a:gd name="connsiteY135" fmla="*/ 601638 h 3686004"/>
                <a:gd name="connsiteX136" fmla="*/ 747224 w 4041704"/>
                <a:gd name="connsiteY136" fmla="*/ 596975 h 3686004"/>
                <a:gd name="connsiteX137" fmla="*/ 736654 w 4041704"/>
                <a:gd name="connsiteY137" fmla="*/ 600358 h 3686004"/>
                <a:gd name="connsiteX138" fmla="*/ 722350 w 4041704"/>
                <a:gd name="connsiteY138" fmla="*/ 591743 h 3686004"/>
                <a:gd name="connsiteX139" fmla="*/ 721599 w 4041704"/>
                <a:gd name="connsiteY139" fmla="*/ 573987 h 3686004"/>
                <a:gd name="connsiteX140" fmla="*/ 732116 w 4041704"/>
                <a:gd name="connsiteY140" fmla="*/ 561796 h 3686004"/>
                <a:gd name="connsiteX141" fmla="*/ 736677 w 4041704"/>
                <a:gd name="connsiteY141" fmla="*/ 555038 h 3686004"/>
                <a:gd name="connsiteX142" fmla="*/ 725922 w 4041704"/>
                <a:gd name="connsiteY142" fmla="*/ 544173 h 3686004"/>
                <a:gd name="connsiteX143" fmla="*/ 724095 w 4041704"/>
                <a:gd name="connsiteY143" fmla="*/ 544779 h 3686004"/>
                <a:gd name="connsiteX144" fmla="*/ 711882 w 4041704"/>
                <a:gd name="connsiteY144" fmla="*/ 546442 h 3686004"/>
                <a:gd name="connsiteX145" fmla="*/ 706478 w 4041704"/>
                <a:gd name="connsiteY145" fmla="*/ 528319 h 3686004"/>
                <a:gd name="connsiteX146" fmla="*/ 713562 w 4041704"/>
                <a:gd name="connsiteY146" fmla="*/ 513331 h 3686004"/>
                <a:gd name="connsiteX147" fmla="*/ 722515 w 4041704"/>
                <a:gd name="connsiteY147" fmla="*/ 512630 h 3686004"/>
                <a:gd name="connsiteX148" fmla="*/ 727274 w 4041704"/>
                <a:gd name="connsiteY148" fmla="*/ 514033 h 3686004"/>
                <a:gd name="connsiteX149" fmla="*/ 728181 w 4041704"/>
                <a:gd name="connsiteY149" fmla="*/ 508486 h 3686004"/>
                <a:gd name="connsiteX150" fmla="*/ 723473 w 4041704"/>
                <a:gd name="connsiteY150" fmla="*/ 499314 h 3686004"/>
                <a:gd name="connsiteX151" fmla="*/ 733648 w 4041704"/>
                <a:gd name="connsiteY151" fmla="*/ 479606 h 3686004"/>
                <a:gd name="connsiteX152" fmla="*/ 737158 w 4041704"/>
                <a:gd name="connsiteY152" fmla="*/ 479038 h 3686004"/>
                <a:gd name="connsiteX153" fmla="*/ 753169 w 4041704"/>
                <a:gd name="connsiteY153" fmla="*/ 458948 h 3686004"/>
                <a:gd name="connsiteX154" fmla="*/ 759715 w 4041704"/>
                <a:gd name="connsiteY154" fmla="*/ 444853 h 3686004"/>
                <a:gd name="connsiteX155" fmla="*/ 765776 w 4041704"/>
                <a:gd name="connsiteY155" fmla="*/ 440460 h 3686004"/>
                <a:gd name="connsiteX156" fmla="*/ 778198 w 4041704"/>
                <a:gd name="connsiteY156" fmla="*/ 407724 h 3686004"/>
                <a:gd name="connsiteX157" fmla="*/ 776014 w 4041704"/>
                <a:gd name="connsiteY157" fmla="*/ 390323 h 3686004"/>
                <a:gd name="connsiteX158" fmla="*/ 782297 w 4041704"/>
                <a:gd name="connsiteY158" fmla="*/ 381921 h 3686004"/>
                <a:gd name="connsiteX159" fmla="*/ 789015 w 4041704"/>
                <a:gd name="connsiteY159" fmla="*/ 388160 h 3686004"/>
                <a:gd name="connsiteX160" fmla="*/ 812745 w 4041704"/>
                <a:gd name="connsiteY160" fmla="*/ 392459 h 3686004"/>
                <a:gd name="connsiteX161" fmla="*/ 829848 w 4041704"/>
                <a:gd name="connsiteY161" fmla="*/ 381068 h 3686004"/>
                <a:gd name="connsiteX162" fmla="*/ 849359 w 4041704"/>
                <a:gd name="connsiteY162" fmla="*/ 383069 h 3686004"/>
                <a:gd name="connsiteX163" fmla="*/ 885906 w 4041704"/>
                <a:gd name="connsiteY163" fmla="*/ 370957 h 3686004"/>
                <a:gd name="connsiteX164" fmla="*/ 889824 w 4041704"/>
                <a:gd name="connsiteY164" fmla="*/ 364054 h 3686004"/>
                <a:gd name="connsiteX165" fmla="*/ 916328 w 4041704"/>
                <a:gd name="connsiteY165" fmla="*/ 377092 h 3686004"/>
                <a:gd name="connsiteX166" fmla="*/ 940780 w 4041704"/>
                <a:gd name="connsiteY166" fmla="*/ 361596 h 3686004"/>
                <a:gd name="connsiteX167" fmla="*/ 941950 w 4041704"/>
                <a:gd name="connsiteY167" fmla="*/ 366932 h 3686004"/>
                <a:gd name="connsiteX168" fmla="*/ 962645 w 4041704"/>
                <a:gd name="connsiteY168" fmla="*/ 384757 h 3686004"/>
                <a:gd name="connsiteX169" fmla="*/ 980276 w 4041704"/>
                <a:gd name="connsiteY169" fmla="*/ 395131 h 3686004"/>
                <a:gd name="connsiteX170" fmla="*/ 1002415 w 4041704"/>
                <a:gd name="connsiteY170" fmla="*/ 406516 h 3686004"/>
                <a:gd name="connsiteX171" fmla="*/ 1004189 w 4041704"/>
                <a:gd name="connsiteY171" fmla="*/ 397105 h 3686004"/>
                <a:gd name="connsiteX172" fmla="*/ 1004583 w 4041704"/>
                <a:gd name="connsiteY172" fmla="*/ 380280 h 3686004"/>
                <a:gd name="connsiteX173" fmla="*/ 1012707 w 4041704"/>
                <a:gd name="connsiteY173" fmla="*/ 381760 h 3686004"/>
                <a:gd name="connsiteX174" fmla="*/ 1041579 w 4041704"/>
                <a:gd name="connsiteY174" fmla="*/ 393299 h 3686004"/>
                <a:gd name="connsiteX175" fmla="*/ 1103867 w 4041704"/>
                <a:gd name="connsiteY175" fmla="*/ 382553 h 3686004"/>
                <a:gd name="connsiteX176" fmla="*/ 1136774 w 4041704"/>
                <a:gd name="connsiteY176" fmla="*/ 382141 h 3686004"/>
                <a:gd name="connsiteX177" fmla="*/ 1148539 w 4041704"/>
                <a:gd name="connsiteY177" fmla="*/ 371922 h 3686004"/>
                <a:gd name="connsiteX178" fmla="*/ 1159621 w 4041704"/>
                <a:gd name="connsiteY178" fmla="*/ 363242 h 3686004"/>
                <a:gd name="connsiteX179" fmla="*/ 1163106 w 4041704"/>
                <a:gd name="connsiteY179" fmla="*/ 374845 h 3686004"/>
                <a:gd name="connsiteX180" fmla="*/ 1171548 w 4041704"/>
                <a:gd name="connsiteY180" fmla="*/ 396017 h 3686004"/>
                <a:gd name="connsiteX181" fmla="*/ 1205445 w 4041704"/>
                <a:gd name="connsiteY181" fmla="*/ 430538 h 3686004"/>
                <a:gd name="connsiteX182" fmla="*/ 1209429 w 4041704"/>
                <a:gd name="connsiteY182" fmla="*/ 430483 h 3686004"/>
                <a:gd name="connsiteX183" fmla="*/ 1231275 w 4041704"/>
                <a:gd name="connsiteY183" fmla="*/ 411649 h 3686004"/>
                <a:gd name="connsiteX184" fmla="*/ 1268141 w 4041704"/>
                <a:gd name="connsiteY184" fmla="*/ 383471 h 3686004"/>
                <a:gd name="connsiteX185" fmla="*/ 1277159 w 4041704"/>
                <a:gd name="connsiteY185" fmla="*/ 382553 h 3686004"/>
                <a:gd name="connsiteX186" fmla="*/ 1287384 w 4041704"/>
                <a:gd name="connsiteY186" fmla="*/ 368388 h 3686004"/>
                <a:gd name="connsiteX187" fmla="*/ 1270278 w 4041704"/>
                <a:gd name="connsiteY187" fmla="*/ 339867 h 3686004"/>
                <a:gd name="connsiteX188" fmla="*/ 1268506 w 4041704"/>
                <a:gd name="connsiteY188" fmla="*/ 324188 h 3686004"/>
                <a:gd name="connsiteX189" fmla="*/ 1276253 w 4041704"/>
                <a:gd name="connsiteY189" fmla="*/ 305352 h 3686004"/>
                <a:gd name="connsiteX190" fmla="*/ 1272233 w 4041704"/>
                <a:gd name="connsiteY190" fmla="*/ 294460 h 3686004"/>
                <a:gd name="connsiteX191" fmla="*/ 1269133 w 4041704"/>
                <a:gd name="connsiteY191" fmla="*/ 293976 h 3686004"/>
                <a:gd name="connsiteX192" fmla="*/ 1313940 w 4041704"/>
                <a:gd name="connsiteY192" fmla="*/ 261207 h 3686004"/>
                <a:gd name="connsiteX193" fmla="*/ 1314400 w 4041704"/>
                <a:gd name="connsiteY193" fmla="*/ 261959 h 3686004"/>
                <a:gd name="connsiteX194" fmla="*/ 1319862 w 4041704"/>
                <a:gd name="connsiteY194" fmla="*/ 262817 h 3686004"/>
                <a:gd name="connsiteX195" fmla="*/ 1384033 w 4041704"/>
                <a:gd name="connsiteY195" fmla="*/ 293659 h 3686004"/>
                <a:gd name="connsiteX196" fmla="*/ 1398378 w 4041704"/>
                <a:gd name="connsiteY196" fmla="*/ 334493 h 3686004"/>
                <a:gd name="connsiteX197" fmla="*/ 1406634 w 4041704"/>
                <a:gd name="connsiteY197" fmla="*/ 342221 h 3686004"/>
                <a:gd name="connsiteX198" fmla="*/ 1430707 w 4041704"/>
                <a:gd name="connsiteY198" fmla="*/ 337038 h 3686004"/>
                <a:gd name="connsiteX199" fmla="*/ 1439714 w 4041704"/>
                <a:gd name="connsiteY199" fmla="*/ 341409 h 3686004"/>
                <a:gd name="connsiteX200" fmla="*/ 1474809 w 4041704"/>
                <a:gd name="connsiteY200" fmla="*/ 360443 h 3686004"/>
                <a:gd name="connsiteX201" fmla="*/ 1480606 w 4041704"/>
                <a:gd name="connsiteY201" fmla="*/ 352926 h 3686004"/>
                <a:gd name="connsiteX202" fmla="*/ 1497747 w 4041704"/>
                <a:gd name="connsiteY202" fmla="*/ 331495 h 3686004"/>
                <a:gd name="connsiteX203" fmla="*/ 1521596 w 4041704"/>
                <a:gd name="connsiteY203" fmla="*/ 345658 h 3686004"/>
                <a:gd name="connsiteX204" fmla="*/ 1520697 w 4041704"/>
                <a:gd name="connsiteY204" fmla="*/ 360150 h 3686004"/>
                <a:gd name="connsiteX205" fmla="*/ 1539318 w 4041704"/>
                <a:gd name="connsiteY205" fmla="*/ 376668 h 3686004"/>
                <a:gd name="connsiteX206" fmla="*/ 1556863 w 4041704"/>
                <a:gd name="connsiteY206" fmla="*/ 371785 h 3686004"/>
                <a:gd name="connsiteX207" fmla="*/ 1574223 w 4041704"/>
                <a:gd name="connsiteY207" fmla="*/ 365097 h 3686004"/>
                <a:gd name="connsiteX208" fmla="*/ 1588835 w 4041704"/>
                <a:gd name="connsiteY208" fmla="*/ 365434 h 3686004"/>
                <a:gd name="connsiteX209" fmla="*/ 1588872 w 4041704"/>
                <a:gd name="connsiteY209" fmla="*/ 378372 h 3686004"/>
                <a:gd name="connsiteX210" fmla="*/ 1591674 w 4041704"/>
                <a:gd name="connsiteY210" fmla="*/ 407802 h 3686004"/>
                <a:gd name="connsiteX211" fmla="*/ 1605716 w 4041704"/>
                <a:gd name="connsiteY211" fmla="*/ 413300 h 3686004"/>
                <a:gd name="connsiteX212" fmla="*/ 1633726 w 4041704"/>
                <a:gd name="connsiteY212" fmla="*/ 398419 h 3686004"/>
                <a:gd name="connsiteX213" fmla="*/ 1678313 w 4041704"/>
                <a:gd name="connsiteY213" fmla="*/ 396072 h 3686004"/>
                <a:gd name="connsiteX214" fmla="*/ 1689134 w 4041704"/>
                <a:gd name="connsiteY214" fmla="*/ 394971 h 3686004"/>
                <a:gd name="connsiteX215" fmla="*/ 1704395 w 4041704"/>
                <a:gd name="connsiteY215" fmla="*/ 381934 h 3686004"/>
                <a:gd name="connsiteX216" fmla="*/ 1727313 w 4041704"/>
                <a:gd name="connsiteY216" fmla="*/ 363561 h 3686004"/>
                <a:gd name="connsiteX217" fmla="*/ 1716203 w 4041704"/>
                <a:gd name="connsiteY217" fmla="*/ 352842 h 3686004"/>
                <a:gd name="connsiteX218" fmla="*/ 1709511 w 4041704"/>
                <a:gd name="connsiteY218" fmla="*/ 340762 h 3686004"/>
                <a:gd name="connsiteX219" fmla="*/ 1723035 w 4041704"/>
                <a:gd name="connsiteY219" fmla="*/ 324984 h 3686004"/>
                <a:gd name="connsiteX220" fmla="*/ 1732158 w 4041704"/>
                <a:gd name="connsiteY220" fmla="*/ 334083 h 3686004"/>
                <a:gd name="connsiteX221" fmla="*/ 1738918 w 4041704"/>
                <a:gd name="connsiteY221" fmla="*/ 343239 h 3686004"/>
                <a:gd name="connsiteX222" fmla="*/ 1761219 w 4041704"/>
                <a:gd name="connsiteY222" fmla="*/ 322377 h 3686004"/>
                <a:gd name="connsiteX223" fmla="*/ 1758636 w 4041704"/>
                <a:gd name="connsiteY223" fmla="*/ 307691 h 3686004"/>
                <a:gd name="connsiteX224" fmla="*/ 1767241 w 4041704"/>
                <a:gd name="connsiteY224" fmla="*/ 295514 h 3686004"/>
                <a:gd name="connsiteX225" fmla="*/ 1780289 w 4041704"/>
                <a:gd name="connsiteY225" fmla="*/ 300202 h 3686004"/>
                <a:gd name="connsiteX226" fmla="*/ 1787702 w 4041704"/>
                <a:gd name="connsiteY226" fmla="*/ 324787 h 3686004"/>
                <a:gd name="connsiteX227" fmla="*/ 1798995 w 4041704"/>
                <a:gd name="connsiteY227" fmla="*/ 345173 h 3686004"/>
                <a:gd name="connsiteX228" fmla="*/ 1800029 w 4041704"/>
                <a:gd name="connsiteY228" fmla="*/ 345095 h 3686004"/>
                <a:gd name="connsiteX229" fmla="*/ 1798659 w 4041704"/>
                <a:gd name="connsiteY229" fmla="*/ 337106 h 3686004"/>
                <a:gd name="connsiteX230" fmla="*/ 1790248 w 4041704"/>
                <a:gd name="connsiteY230" fmla="*/ 326711 h 3686004"/>
                <a:gd name="connsiteX231" fmla="*/ 1794305 w 4041704"/>
                <a:gd name="connsiteY231" fmla="*/ 319518 h 3686004"/>
                <a:gd name="connsiteX232" fmla="*/ 1808853 w 4041704"/>
                <a:gd name="connsiteY232" fmla="*/ 318746 h 3686004"/>
                <a:gd name="connsiteX233" fmla="*/ 1850485 w 4041704"/>
                <a:gd name="connsiteY233" fmla="*/ 290530 h 3686004"/>
                <a:gd name="connsiteX234" fmla="*/ 1838826 w 4041704"/>
                <a:gd name="connsiteY234" fmla="*/ 274023 h 3686004"/>
                <a:gd name="connsiteX235" fmla="*/ 1826804 w 4041704"/>
                <a:gd name="connsiteY235" fmla="*/ 262610 h 3686004"/>
                <a:gd name="connsiteX236" fmla="*/ 1841648 w 4041704"/>
                <a:gd name="connsiteY236" fmla="*/ 255479 h 3686004"/>
                <a:gd name="connsiteX237" fmla="*/ 1933175 w 4041704"/>
                <a:gd name="connsiteY237" fmla="*/ 211295 h 3686004"/>
                <a:gd name="connsiteX238" fmla="*/ 1937293 w 4041704"/>
                <a:gd name="connsiteY238" fmla="*/ 193317 h 3686004"/>
                <a:gd name="connsiteX239" fmla="*/ 1940378 w 4041704"/>
                <a:gd name="connsiteY239" fmla="*/ 167782 h 3686004"/>
                <a:gd name="connsiteX240" fmla="*/ 1961956 w 4041704"/>
                <a:gd name="connsiteY240" fmla="*/ 179955 h 3686004"/>
                <a:gd name="connsiteX241" fmla="*/ 1992141 w 4041704"/>
                <a:gd name="connsiteY241" fmla="*/ 163131 h 3686004"/>
                <a:gd name="connsiteX242" fmla="*/ 1992331 w 4041704"/>
                <a:gd name="connsiteY242" fmla="*/ 162587 h 3686004"/>
                <a:gd name="connsiteX243" fmla="*/ 1986778 w 4041704"/>
                <a:gd name="connsiteY243" fmla="*/ 144322 h 3686004"/>
                <a:gd name="connsiteX244" fmla="*/ 1973980 w 4041704"/>
                <a:gd name="connsiteY244" fmla="*/ 128749 h 3686004"/>
                <a:gd name="connsiteX245" fmla="*/ 1912158 w 4041704"/>
                <a:gd name="connsiteY245" fmla="*/ 123151 h 3686004"/>
                <a:gd name="connsiteX246" fmla="*/ 1892523 w 4041704"/>
                <a:gd name="connsiteY246" fmla="*/ 135610 h 3686004"/>
                <a:gd name="connsiteX247" fmla="*/ 1878608 w 4041704"/>
                <a:gd name="connsiteY247" fmla="*/ 136350 h 3686004"/>
                <a:gd name="connsiteX248" fmla="*/ 1882843 w 4041704"/>
                <a:gd name="connsiteY248" fmla="*/ 111953 h 3686004"/>
                <a:gd name="connsiteX249" fmla="*/ 1890978 w 4041704"/>
                <a:gd name="connsiteY249" fmla="*/ 106516 h 3686004"/>
                <a:gd name="connsiteX250" fmla="*/ 1929358 w 4041704"/>
                <a:gd name="connsiteY250" fmla="*/ 100672 h 3686004"/>
                <a:gd name="connsiteX251" fmla="*/ 1933047 w 4041704"/>
                <a:gd name="connsiteY251" fmla="*/ 86523 h 3686004"/>
                <a:gd name="connsiteX252" fmla="*/ 1943458 w 4041704"/>
                <a:gd name="connsiteY252" fmla="*/ 67577 h 3686004"/>
                <a:gd name="connsiteX253" fmla="*/ 1946687 w 4041704"/>
                <a:gd name="connsiteY253" fmla="*/ 68673 h 3686004"/>
                <a:gd name="connsiteX254" fmla="*/ 1972161 w 4041704"/>
                <a:gd name="connsiteY254" fmla="*/ 82543 h 3686004"/>
                <a:gd name="connsiteX255" fmla="*/ 1983109 w 4041704"/>
                <a:gd name="connsiteY255" fmla="*/ 73717 h 3686004"/>
                <a:gd name="connsiteX256" fmla="*/ 1986238 w 4041704"/>
                <a:gd name="connsiteY256" fmla="*/ 72916 h 3686004"/>
                <a:gd name="connsiteX257" fmla="*/ 2004144 w 4041704"/>
                <a:gd name="connsiteY257" fmla="*/ 63720 h 3686004"/>
                <a:gd name="connsiteX258" fmla="*/ 2033222 w 4041704"/>
                <a:gd name="connsiteY258" fmla="*/ 26022 h 3686004"/>
                <a:gd name="connsiteX259" fmla="*/ 2078526 w 4041704"/>
                <a:gd name="connsiteY259" fmla="*/ 19176 h 3686004"/>
                <a:gd name="connsiteX260" fmla="*/ 2128694 w 4041704"/>
                <a:gd name="connsiteY260" fmla="*/ 20319 h 3686004"/>
                <a:gd name="connsiteX261" fmla="*/ 2129892 w 4041704"/>
                <a:gd name="connsiteY261" fmla="*/ 18987 h 3686004"/>
                <a:gd name="connsiteX262" fmla="*/ 2179596 w 4041704"/>
                <a:gd name="connsiteY262" fmla="*/ 23325 h 3686004"/>
                <a:gd name="connsiteX263" fmla="*/ 2197183 w 4041704"/>
                <a:gd name="connsiteY263" fmla="*/ 43956 h 3686004"/>
                <a:gd name="connsiteX264" fmla="*/ 2211619 w 4041704"/>
                <a:gd name="connsiteY264" fmla="*/ 17184 h 3686004"/>
                <a:gd name="connsiteX265" fmla="*/ 2215240 w 4041704"/>
                <a:gd name="connsiteY265" fmla="*/ 1769 h 3686004"/>
                <a:gd name="connsiteX266" fmla="*/ 2224397 w 4041704"/>
                <a:gd name="connsiteY266" fmla="*/ 6991 h 3686004"/>
                <a:gd name="connsiteX267" fmla="*/ 2226301 w 4041704"/>
                <a:gd name="connsiteY267" fmla="*/ 18942 h 3686004"/>
                <a:gd name="connsiteX268" fmla="*/ 2232138 w 4041704"/>
                <a:gd name="connsiteY268" fmla="*/ 45271 h 3686004"/>
                <a:gd name="connsiteX269" fmla="*/ 2260606 w 4041704"/>
                <a:gd name="connsiteY269" fmla="*/ 55811 h 3686004"/>
                <a:gd name="connsiteX270" fmla="*/ 2281238 w 4041704"/>
                <a:gd name="connsiteY270" fmla="*/ 38224 h 3686004"/>
                <a:gd name="connsiteX271" fmla="*/ 2298611 w 4041704"/>
                <a:gd name="connsiteY271" fmla="*/ 30959 h 3686004"/>
                <a:gd name="connsiteX272" fmla="*/ 2307841 w 4041704"/>
                <a:gd name="connsiteY272" fmla="*/ 49497 h 3686004"/>
                <a:gd name="connsiteX273" fmla="*/ 2309386 w 4041704"/>
                <a:gd name="connsiteY273" fmla="*/ 78592 h 3686004"/>
                <a:gd name="connsiteX274" fmla="*/ 2325539 w 4041704"/>
                <a:gd name="connsiteY274" fmla="*/ 96128 h 3686004"/>
                <a:gd name="connsiteX275" fmla="*/ 2355715 w 4041704"/>
                <a:gd name="connsiteY275" fmla="*/ 126875 h 3686004"/>
                <a:gd name="connsiteX276" fmla="*/ 2403767 w 4041704"/>
                <a:gd name="connsiteY276" fmla="*/ 159843 h 3686004"/>
                <a:gd name="connsiteX277" fmla="*/ 2411135 w 4041704"/>
                <a:gd name="connsiteY277" fmla="*/ 158481 h 3686004"/>
                <a:gd name="connsiteX278" fmla="*/ 2421802 w 4041704"/>
                <a:gd name="connsiteY278" fmla="*/ 148799 h 3686004"/>
                <a:gd name="connsiteX279" fmla="*/ 2452695 w 4041704"/>
                <a:gd name="connsiteY279" fmla="*/ 145256 h 3686004"/>
                <a:gd name="connsiteX280" fmla="*/ 2477692 w 4041704"/>
                <a:gd name="connsiteY280" fmla="*/ 138221 h 3686004"/>
                <a:gd name="connsiteX281" fmla="*/ 2489883 w 4041704"/>
                <a:gd name="connsiteY281" fmla="*/ 152796 h 3686004"/>
                <a:gd name="connsiteX282" fmla="*/ 2492669 w 4041704"/>
                <a:gd name="connsiteY282" fmla="*/ 176909 h 3686004"/>
                <a:gd name="connsiteX283" fmla="*/ 2499486 w 4041704"/>
                <a:gd name="connsiteY283" fmla="*/ 189073 h 3686004"/>
                <a:gd name="connsiteX284" fmla="*/ 2502551 w 4041704"/>
                <a:gd name="connsiteY284" fmla="*/ 186628 h 3686004"/>
                <a:gd name="connsiteX285" fmla="*/ 2505307 w 4041704"/>
                <a:gd name="connsiteY285" fmla="*/ 172845 h 3686004"/>
                <a:gd name="connsiteX286" fmla="*/ 2536983 w 4041704"/>
                <a:gd name="connsiteY286" fmla="*/ 136278 h 3686004"/>
                <a:gd name="connsiteX287" fmla="*/ 2544398 w 4041704"/>
                <a:gd name="connsiteY287" fmla="*/ 120661 h 3686004"/>
                <a:gd name="connsiteX288" fmla="*/ 2559808 w 4041704"/>
                <a:gd name="connsiteY288" fmla="*/ 112233 h 3686004"/>
                <a:gd name="connsiteX289" fmla="*/ 2624244 w 4041704"/>
                <a:gd name="connsiteY289" fmla="*/ 83440 h 3686004"/>
                <a:gd name="connsiteX290" fmla="*/ 2658258 w 4041704"/>
                <a:gd name="connsiteY290" fmla="*/ 67046 h 3686004"/>
                <a:gd name="connsiteX291" fmla="*/ 2673780 w 4041704"/>
                <a:gd name="connsiteY291" fmla="*/ 84616 h 3686004"/>
                <a:gd name="connsiteX292" fmla="*/ 2702471 w 4041704"/>
                <a:gd name="connsiteY292" fmla="*/ 75481 h 3686004"/>
                <a:gd name="connsiteX293" fmla="*/ 2730195 w 4041704"/>
                <a:gd name="connsiteY293" fmla="*/ 60055 h 3686004"/>
                <a:gd name="connsiteX294" fmla="*/ 2745884 w 4041704"/>
                <a:gd name="connsiteY294" fmla="*/ 80788 h 3686004"/>
                <a:gd name="connsiteX295" fmla="*/ 2758472 w 4041704"/>
                <a:gd name="connsiteY295" fmla="*/ 90901 h 3686004"/>
                <a:gd name="connsiteX296" fmla="*/ 2766756 w 4041704"/>
                <a:gd name="connsiteY296" fmla="*/ 79679 h 3686004"/>
                <a:gd name="connsiteX297" fmla="*/ 2767220 w 4041704"/>
                <a:gd name="connsiteY297" fmla="*/ 76483 h 3686004"/>
                <a:gd name="connsiteX298" fmla="*/ 2773735 w 4041704"/>
                <a:gd name="connsiteY298" fmla="*/ 55840 h 3686004"/>
                <a:gd name="connsiteX299" fmla="*/ 2781499 w 4041704"/>
                <a:gd name="connsiteY299" fmla="*/ 70651 h 3686004"/>
                <a:gd name="connsiteX300" fmla="*/ 2784970 w 4041704"/>
                <a:gd name="connsiteY300" fmla="*/ 88225 h 3686004"/>
                <a:gd name="connsiteX301" fmla="*/ 2815301 w 4041704"/>
                <a:gd name="connsiteY301" fmla="*/ 98032 h 3686004"/>
                <a:gd name="connsiteX302" fmla="*/ 2827279 w 4041704"/>
                <a:gd name="connsiteY302" fmla="*/ 84711 h 3686004"/>
                <a:gd name="connsiteX303" fmla="*/ 2846959 w 4041704"/>
                <a:gd name="connsiteY303" fmla="*/ 96987 h 3686004"/>
                <a:gd name="connsiteX304" fmla="*/ 2848000 w 4041704"/>
                <a:gd name="connsiteY304" fmla="*/ 116593 h 3686004"/>
                <a:gd name="connsiteX305" fmla="*/ 2862855 w 4041704"/>
                <a:gd name="connsiteY305" fmla="*/ 133564 h 3686004"/>
                <a:gd name="connsiteX306" fmla="*/ 2884472 w 4041704"/>
                <a:gd name="connsiteY306" fmla="*/ 158421 h 3686004"/>
                <a:gd name="connsiteX307" fmla="*/ 2917709 w 4041704"/>
                <a:gd name="connsiteY307" fmla="*/ 187102 h 3686004"/>
                <a:gd name="connsiteX308" fmla="*/ 2933291 w 4041704"/>
                <a:gd name="connsiteY308" fmla="*/ 193886 h 3686004"/>
                <a:gd name="connsiteX309" fmla="*/ 2926071 w 4041704"/>
                <a:gd name="connsiteY309" fmla="*/ 201247 h 3686004"/>
                <a:gd name="connsiteX310" fmla="*/ 2934433 w 4041704"/>
                <a:gd name="connsiteY310" fmla="*/ 215391 h 3686004"/>
                <a:gd name="connsiteX311" fmla="*/ 2958478 w 4041704"/>
                <a:gd name="connsiteY311" fmla="*/ 238217 h 3686004"/>
                <a:gd name="connsiteX312" fmla="*/ 2965280 w 4041704"/>
                <a:gd name="connsiteY312" fmla="*/ 258786 h 3686004"/>
                <a:gd name="connsiteX313" fmla="*/ 2958500 w 4041704"/>
                <a:gd name="connsiteY313" fmla="*/ 286420 h 3686004"/>
                <a:gd name="connsiteX314" fmla="*/ 2957723 w 4041704"/>
                <a:gd name="connsiteY314" fmla="*/ 331496 h 3686004"/>
                <a:gd name="connsiteX315" fmla="*/ 2968514 w 4041704"/>
                <a:gd name="connsiteY315" fmla="*/ 343608 h 3686004"/>
                <a:gd name="connsiteX316" fmla="*/ 2968162 w 4041704"/>
                <a:gd name="connsiteY316" fmla="*/ 372803 h 3686004"/>
                <a:gd name="connsiteX317" fmla="*/ 2955827 w 4041704"/>
                <a:gd name="connsiteY317" fmla="*/ 394151 h 3686004"/>
                <a:gd name="connsiteX318" fmla="*/ 2960174 w 4041704"/>
                <a:gd name="connsiteY318" fmla="*/ 403426 h 3686004"/>
                <a:gd name="connsiteX319" fmla="*/ 2961076 w 4041704"/>
                <a:gd name="connsiteY319" fmla="*/ 403846 h 3686004"/>
                <a:gd name="connsiteX320" fmla="*/ 2970332 w 4041704"/>
                <a:gd name="connsiteY320" fmla="*/ 395811 h 3686004"/>
                <a:gd name="connsiteX321" fmla="*/ 2986510 w 4041704"/>
                <a:gd name="connsiteY321" fmla="*/ 387644 h 3686004"/>
                <a:gd name="connsiteX322" fmla="*/ 2988222 w 4041704"/>
                <a:gd name="connsiteY322" fmla="*/ 389933 h 3686004"/>
                <a:gd name="connsiteX323" fmla="*/ 2999263 w 4041704"/>
                <a:gd name="connsiteY323" fmla="*/ 411595 h 3686004"/>
                <a:gd name="connsiteX324" fmla="*/ 3011016 w 4041704"/>
                <a:gd name="connsiteY324" fmla="*/ 410679 h 3686004"/>
                <a:gd name="connsiteX325" fmla="*/ 3013559 w 4041704"/>
                <a:gd name="connsiteY325" fmla="*/ 411609 h 3686004"/>
                <a:gd name="connsiteX326" fmla="*/ 3030298 w 4041704"/>
                <a:gd name="connsiteY326" fmla="*/ 413735 h 3686004"/>
                <a:gd name="connsiteX327" fmla="*/ 3068268 w 4041704"/>
                <a:gd name="connsiteY327" fmla="*/ 401449 h 3686004"/>
                <a:gd name="connsiteX328" fmla="*/ 3102837 w 4041704"/>
                <a:gd name="connsiteY328" fmla="*/ 418184 h 3686004"/>
                <a:gd name="connsiteX329" fmla="*/ 3136983 w 4041704"/>
                <a:gd name="connsiteY329" fmla="*/ 442748 h 3686004"/>
                <a:gd name="connsiteX330" fmla="*/ 3138443 w 4041704"/>
                <a:gd name="connsiteY330" fmla="*/ 442395 h 3686004"/>
                <a:gd name="connsiteX331" fmla="*/ 3170756 w 4041704"/>
                <a:gd name="connsiteY331" fmla="*/ 468949 h 3686004"/>
                <a:gd name="connsiteX332" fmla="*/ 3173139 w 4041704"/>
                <a:gd name="connsiteY332" fmla="*/ 491549 h 3686004"/>
                <a:gd name="connsiteX333" fmla="*/ 3195806 w 4041704"/>
                <a:gd name="connsiteY333" fmla="*/ 479877 h 3686004"/>
                <a:gd name="connsiteX334" fmla="*/ 3205615 w 4041704"/>
                <a:gd name="connsiteY334" fmla="*/ 470935 h 3686004"/>
                <a:gd name="connsiteX335" fmla="*/ 3209472 w 4041704"/>
                <a:gd name="connsiteY335" fmla="*/ 478885 h 3686004"/>
                <a:gd name="connsiteX336" fmla="*/ 3205125 w 4041704"/>
                <a:gd name="connsiteY336" fmla="*/ 488051 h 3686004"/>
                <a:gd name="connsiteX337" fmla="*/ 3196684 w 4041704"/>
                <a:gd name="connsiteY337" fmla="*/ 509022 h 3686004"/>
                <a:gd name="connsiteX338" fmla="*/ 3211374 w 4041704"/>
                <a:gd name="connsiteY338" fmla="*/ 529800 h 3686004"/>
                <a:gd name="connsiteX339" fmla="*/ 3233973 w 4041704"/>
                <a:gd name="connsiteY339" fmla="*/ 527417 h 3686004"/>
                <a:gd name="connsiteX340" fmla="*/ 3249429 w 4041704"/>
                <a:gd name="connsiteY340" fmla="*/ 530626 h 3686004"/>
                <a:gd name="connsiteX341" fmla="*/ 3247026 w 4041704"/>
                <a:gd name="connsiteY341" fmla="*/ 547818 h 3686004"/>
                <a:gd name="connsiteX342" fmla="*/ 3234306 w 4041704"/>
                <a:gd name="connsiteY342" fmla="*/ 568668 h 3686004"/>
                <a:gd name="connsiteX343" fmla="*/ 3237166 w 4041704"/>
                <a:gd name="connsiteY343" fmla="*/ 588447 h 3686004"/>
                <a:gd name="connsiteX344" fmla="*/ 3243460 w 4041704"/>
                <a:gd name="connsiteY344" fmla="*/ 624006 h 3686004"/>
                <a:gd name="connsiteX345" fmla="*/ 3261062 w 4041704"/>
                <a:gd name="connsiteY345" fmla="*/ 669573 h 3686004"/>
                <a:gd name="connsiteX346" fmla="*/ 3266803 w 4041704"/>
                <a:gd name="connsiteY346" fmla="*/ 672122 h 3686004"/>
                <a:gd name="connsiteX347" fmla="*/ 3278766 w 4041704"/>
                <a:gd name="connsiteY347" fmla="*/ 670484 h 3686004"/>
                <a:gd name="connsiteX348" fmla="*/ 3301805 w 4041704"/>
                <a:gd name="connsiteY348" fmla="*/ 682673 h 3686004"/>
                <a:gd name="connsiteX349" fmla="*/ 3322422 w 4041704"/>
                <a:gd name="connsiteY349" fmla="*/ 689654 h 3686004"/>
                <a:gd name="connsiteX350" fmla="*/ 3323945 w 4041704"/>
                <a:gd name="connsiteY350" fmla="*/ 705510 h 3686004"/>
                <a:gd name="connsiteX351" fmla="*/ 3314446 w 4041704"/>
                <a:gd name="connsiteY351" fmla="*/ 723502 h 3686004"/>
                <a:gd name="connsiteX352" fmla="*/ 3313394 w 4041704"/>
                <a:gd name="connsiteY352" fmla="*/ 735144 h 3686004"/>
                <a:gd name="connsiteX353" fmla="*/ 3316672 w 4041704"/>
                <a:gd name="connsiteY353" fmla="*/ 734906 h 3686004"/>
                <a:gd name="connsiteX354" fmla="*/ 3325110 w 4041704"/>
                <a:gd name="connsiteY354" fmla="*/ 726681 h 3686004"/>
                <a:gd name="connsiteX355" fmla="*/ 3364340 w 4041704"/>
                <a:gd name="connsiteY355" fmla="*/ 716408 h 3686004"/>
                <a:gd name="connsiteX356" fmla="*/ 3376868 w 4041704"/>
                <a:gd name="connsiteY356" fmla="*/ 709124 h 3686004"/>
                <a:gd name="connsiteX357" fmla="*/ 3391517 w 4041704"/>
                <a:gd name="connsiteY357" fmla="*/ 710599 h 3686004"/>
                <a:gd name="connsiteX358" fmla="*/ 3449715 w 4041704"/>
                <a:gd name="connsiteY358" fmla="*/ 721225 h 3686004"/>
                <a:gd name="connsiteX359" fmla="*/ 3481003 w 4041704"/>
                <a:gd name="connsiteY359" fmla="*/ 726008 h 3686004"/>
                <a:gd name="connsiteX360" fmla="*/ 3483409 w 4041704"/>
                <a:gd name="connsiteY360" fmla="*/ 745513 h 3686004"/>
                <a:gd name="connsiteX361" fmla="*/ 3507576 w 4041704"/>
                <a:gd name="connsiteY361" fmla="*/ 752793 h 3686004"/>
                <a:gd name="connsiteX362" fmla="*/ 3534055 w 4041704"/>
                <a:gd name="connsiteY362" fmla="*/ 755263 h 3686004"/>
                <a:gd name="connsiteX363" fmla="*/ 3535079 w 4041704"/>
                <a:gd name="connsiteY363" fmla="*/ 777034 h 3686004"/>
                <a:gd name="connsiteX364" fmla="*/ 3538990 w 4041704"/>
                <a:gd name="connsiteY364" fmla="*/ 789993 h 3686004"/>
                <a:gd name="connsiteX365" fmla="*/ 3550035 w 4041704"/>
                <a:gd name="connsiteY365" fmla="*/ 786158 h 3686004"/>
                <a:gd name="connsiteX366" fmla="*/ 3551872 w 4041704"/>
                <a:gd name="connsiteY366" fmla="*/ 784169 h 3686004"/>
                <a:gd name="connsiteX367" fmla="*/ 3566159 w 4041704"/>
                <a:gd name="connsiteY367" fmla="*/ 772983 h 3686004"/>
                <a:gd name="connsiteX368" fmla="*/ 3564509 w 4041704"/>
                <a:gd name="connsiteY368" fmla="*/ 786903 h 3686004"/>
                <a:gd name="connsiteX369" fmla="*/ 3558579 w 4041704"/>
                <a:gd name="connsiteY369" fmla="*/ 800700 h 3686004"/>
                <a:gd name="connsiteX370" fmla="*/ 3574904 w 4041704"/>
                <a:gd name="connsiteY370" fmla="*/ 821854 h 3686004"/>
                <a:gd name="connsiteX371" fmla="*/ 3589499 w 4041704"/>
                <a:gd name="connsiteY371" fmla="*/ 818319 h 3686004"/>
                <a:gd name="connsiteX372" fmla="*/ 3597290 w 4041704"/>
                <a:gd name="connsiteY372" fmla="*/ 836133 h 3686004"/>
                <a:gd name="connsiteX373" fmla="*/ 3588718 w 4041704"/>
                <a:gd name="connsiteY373" fmla="*/ 850183 h 3686004"/>
                <a:gd name="connsiteX374" fmla="*/ 3590947 w 4041704"/>
                <a:gd name="connsiteY374" fmla="*/ 868957 h 3686004"/>
                <a:gd name="connsiteX375" fmla="*/ 3594115 w 4041704"/>
                <a:gd name="connsiteY375" fmla="*/ 896388 h 3686004"/>
                <a:gd name="connsiteX376" fmla="*/ 3603504 w 4041704"/>
                <a:gd name="connsiteY376" fmla="*/ 931969 h 3686004"/>
                <a:gd name="connsiteX377" fmla="*/ 3611064 w 4041704"/>
                <a:gd name="connsiteY377" fmla="*/ 944044 h 3686004"/>
                <a:gd name="connsiteX378" fmla="*/ 3602584 w 4041704"/>
                <a:gd name="connsiteY378" fmla="*/ 945712 h 3686004"/>
                <a:gd name="connsiteX379" fmla="*/ 3601663 w 4041704"/>
                <a:gd name="connsiteY379" fmla="*/ 959454 h 3686004"/>
                <a:gd name="connsiteX380" fmla="*/ 3607473 w 4041704"/>
                <a:gd name="connsiteY380" fmla="*/ 986633 h 3686004"/>
                <a:gd name="connsiteX381" fmla="*/ 3602427 w 4041704"/>
                <a:gd name="connsiteY381" fmla="*/ 1004078 h 3686004"/>
                <a:gd name="connsiteX382" fmla="*/ 3584645 w 4041704"/>
                <a:gd name="connsiteY382" fmla="*/ 1019972 h 3686004"/>
                <a:gd name="connsiteX383" fmla="*/ 3562747 w 4041704"/>
                <a:gd name="connsiteY383" fmla="*/ 1050771 h 3686004"/>
                <a:gd name="connsiteX384" fmla="*/ 3564469 w 4041704"/>
                <a:gd name="connsiteY384" fmla="*/ 1064260 h 3686004"/>
                <a:gd name="connsiteX385" fmla="*/ 3550390 w 4041704"/>
                <a:gd name="connsiteY385" fmla="*/ 1084279 h 3686004"/>
                <a:gd name="connsiteX386" fmla="*/ 3530319 w 4041704"/>
                <a:gd name="connsiteY386" fmla="*/ 1101888 h 3686004"/>
                <a:gd name="connsiteX387" fmla="*/ 3548134 w 4041704"/>
                <a:gd name="connsiteY387" fmla="*/ 1130793 h 3686004"/>
                <a:gd name="connsiteX388" fmla="*/ 3551837 w 4041704"/>
                <a:gd name="connsiteY388" fmla="*/ 1134918 h 3686004"/>
                <a:gd name="connsiteX389" fmla="*/ 3541268 w 4041704"/>
                <a:gd name="connsiteY389" fmla="*/ 1135933 h 3686004"/>
                <a:gd name="connsiteX390" fmla="*/ 3498150 w 4041704"/>
                <a:gd name="connsiteY390" fmla="*/ 1130151 h 3686004"/>
                <a:gd name="connsiteX391" fmla="*/ 3483133 w 4041704"/>
                <a:gd name="connsiteY391" fmla="*/ 1141514 h 3686004"/>
                <a:gd name="connsiteX392" fmla="*/ 3473356 w 4041704"/>
                <a:gd name="connsiteY392" fmla="*/ 1158560 h 3686004"/>
                <a:gd name="connsiteX393" fmla="*/ 3440770 w 4041704"/>
                <a:gd name="connsiteY393" fmla="*/ 1169156 h 3686004"/>
                <a:gd name="connsiteX394" fmla="*/ 3419032 w 4041704"/>
                <a:gd name="connsiteY394" fmla="*/ 1178283 h 3686004"/>
                <a:gd name="connsiteX395" fmla="*/ 3409114 w 4041704"/>
                <a:gd name="connsiteY395" fmla="*/ 1177209 h 3686004"/>
                <a:gd name="connsiteX396" fmla="*/ 3408869 w 4041704"/>
                <a:gd name="connsiteY396" fmla="*/ 1185767 h 3686004"/>
                <a:gd name="connsiteX397" fmla="*/ 3413211 w 4041704"/>
                <a:gd name="connsiteY397" fmla="*/ 1202098 h 3686004"/>
                <a:gd name="connsiteX398" fmla="*/ 3432225 w 4041704"/>
                <a:gd name="connsiteY398" fmla="*/ 1216807 h 3686004"/>
                <a:gd name="connsiteX399" fmla="*/ 3448817 w 4041704"/>
                <a:gd name="connsiteY399" fmla="*/ 1226307 h 3686004"/>
                <a:gd name="connsiteX400" fmla="*/ 3438732 w 4041704"/>
                <a:gd name="connsiteY400" fmla="*/ 1235703 h 3686004"/>
                <a:gd name="connsiteX401" fmla="*/ 3374993 w 4041704"/>
                <a:gd name="connsiteY401" fmla="*/ 1285133 h 3686004"/>
                <a:gd name="connsiteX402" fmla="*/ 3354054 w 4041704"/>
                <a:gd name="connsiteY402" fmla="*/ 1294223 h 3686004"/>
                <a:gd name="connsiteX403" fmla="*/ 3347879 w 4041704"/>
                <a:gd name="connsiteY403" fmla="*/ 1287635 h 3686004"/>
                <a:gd name="connsiteX404" fmla="*/ 3338368 w 4041704"/>
                <a:gd name="connsiteY404" fmla="*/ 1296544 h 3686004"/>
                <a:gd name="connsiteX405" fmla="*/ 3337209 w 4041704"/>
                <a:gd name="connsiteY405" fmla="*/ 1300189 h 3686004"/>
                <a:gd name="connsiteX406" fmla="*/ 3345693 w 4041704"/>
                <a:gd name="connsiteY406" fmla="*/ 1300905 h 3686004"/>
                <a:gd name="connsiteX407" fmla="*/ 3364647 w 4041704"/>
                <a:gd name="connsiteY407" fmla="*/ 1336101 h 3686004"/>
                <a:gd name="connsiteX408" fmla="*/ 3351981 w 4041704"/>
                <a:gd name="connsiteY408" fmla="*/ 1361958 h 3686004"/>
                <a:gd name="connsiteX409" fmla="*/ 3368583 w 4041704"/>
                <a:gd name="connsiteY409" fmla="*/ 1382660 h 3686004"/>
                <a:gd name="connsiteX410" fmla="*/ 3383532 w 4041704"/>
                <a:gd name="connsiteY410" fmla="*/ 1380584 h 3686004"/>
                <a:gd name="connsiteX411" fmla="*/ 3397575 w 4041704"/>
                <a:gd name="connsiteY411" fmla="*/ 1377956 h 3686004"/>
                <a:gd name="connsiteX412" fmla="*/ 3338034 w 4041704"/>
                <a:gd name="connsiteY412" fmla="*/ 1388899 h 3686004"/>
                <a:gd name="connsiteX413" fmla="*/ 3319514 w 4041704"/>
                <a:gd name="connsiteY413" fmla="*/ 1393771 h 3686004"/>
                <a:gd name="connsiteX414" fmla="*/ 3320276 w 4041704"/>
                <a:gd name="connsiteY414" fmla="*/ 1404499 h 3686004"/>
                <a:gd name="connsiteX415" fmla="*/ 3319892 w 4041704"/>
                <a:gd name="connsiteY415" fmla="*/ 1406503 h 3686004"/>
                <a:gd name="connsiteX416" fmla="*/ 3351343 w 4041704"/>
                <a:gd name="connsiteY416" fmla="*/ 1411484 h 3686004"/>
                <a:gd name="connsiteX417" fmla="*/ 3370604 w 4041704"/>
                <a:gd name="connsiteY417" fmla="*/ 1418834 h 3686004"/>
                <a:gd name="connsiteX418" fmla="*/ 3372427 w 4041704"/>
                <a:gd name="connsiteY418" fmla="*/ 1417510 h 3686004"/>
                <a:gd name="connsiteX419" fmla="*/ 3429285 w 4041704"/>
                <a:gd name="connsiteY419" fmla="*/ 1421677 h 3686004"/>
                <a:gd name="connsiteX420" fmla="*/ 3537127 w 4041704"/>
                <a:gd name="connsiteY420" fmla="*/ 1416180 h 3686004"/>
                <a:gd name="connsiteX421" fmla="*/ 3570029 w 4041704"/>
                <a:gd name="connsiteY421" fmla="*/ 1415478 h 3686004"/>
                <a:gd name="connsiteX422" fmla="*/ 3622826 w 4041704"/>
                <a:gd name="connsiteY422" fmla="*/ 1424914 h 3686004"/>
                <a:gd name="connsiteX423" fmla="*/ 3649654 w 4041704"/>
                <a:gd name="connsiteY423" fmla="*/ 1428626 h 3686004"/>
                <a:gd name="connsiteX424" fmla="*/ 3659254 w 4041704"/>
                <a:gd name="connsiteY424" fmla="*/ 1439284 h 3686004"/>
                <a:gd name="connsiteX425" fmla="*/ 3678443 w 4041704"/>
                <a:gd name="connsiteY425" fmla="*/ 1426734 h 3686004"/>
                <a:gd name="connsiteX426" fmla="*/ 3736952 w 4041704"/>
                <a:gd name="connsiteY426" fmla="*/ 1440838 h 3686004"/>
                <a:gd name="connsiteX427" fmla="*/ 3753042 w 4041704"/>
                <a:gd name="connsiteY427" fmla="*/ 1444462 h 3686004"/>
                <a:gd name="connsiteX428" fmla="*/ 3801091 w 4041704"/>
                <a:gd name="connsiteY428" fmla="*/ 1460134 h 3686004"/>
                <a:gd name="connsiteX429" fmla="*/ 3852917 w 4041704"/>
                <a:gd name="connsiteY429" fmla="*/ 1479093 h 3686004"/>
                <a:gd name="connsiteX430" fmla="*/ 3880072 w 4041704"/>
                <a:gd name="connsiteY430" fmla="*/ 1490918 h 3686004"/>
                <a:gd name="connsiteX431" fmla="*/ 3881728 w 4041704"/>
                <a:gd name="connsiteY431" fmla="*/ 1490643 h 3686004"/>
                <a:gd name="connsiteX432" fmla="*/ 3881727 w 4041704"/>
                <a:gd name="connsiteY432" fmla="*/ 1490645 h 3686004"/>
                <a:gd name="connsiteX433" fmla="*/ 3882142 w 4041704"/>
                <a:gd name="connsiteY433" fmla="*/ 1490575 h 3686004"/>
                <a:gd name="connsiteX434" fmla="*/ 3881728 w 4041704"/>
                <a:gd name="connsiteY434" fmla="*/ 1490643 h 3686004"/>
                <a:gd name="connsiteX435" fmla="*/ 3880762 w 4041704"/>
                <a:gd name="connsiteY435" fmla="*/ 1489954 h 3686004"/>
                <a:gd name="connsiteX436" fmla="*/ 3881898 w 4041704"/>
                <a:gd name="connsiteY436" fmla="*/ 1479383 h 3686004"/>
                <a:gd name="connsiteX437" fmla="*/ 3889489 w 4041704"/>
                <a:gd name="connsiteY437" fmla="*/ 1478972 h 3686004"/>
                <a:gd name="connsiteX438" fmla="*/ 3973092 w 4041704"/>
                <a:gd name="connsiteY438" fmla="*/ 1487374 h 3686004"/>
                <a:gd name="connsiteX439" fmla="*/ 3987858 w 4041704"/>
                <a:gd name="connsiteY439" fmla="*/ 1489176 h 3686004"/>
                <a:gd name="connsiteX440" fmla="*/ 3991362 w 4041704"/>
                <a:gd name="connsiteY440" fmla="*/ 1490805 h 3686004"/>
                <a:gd name="connsiteX441" fmla="*/ 3998148 w 4041704"/>
                <a:gd name="connsiteY441" fmla="*/ 1498868 h 3686004"/>
                <a:gd name="connsiteX442" fmla="*/ 3999748 w 4041704"/>
                <a:gd name="connsiteY442" fmla="*/ 1502347 h 3686004"/>
                <a:gd name="connsiteX443" fmla="*/ 3999825 w 4041704"/>
                <a:gd name="connsiteY443" fmla="*/ 1512035 h 3686004"/>
                <a:gd name="connsiteX444" fmla="*/ 3999960 w 4041704"/>
                <a:gd name="connsiteY444" fmla="*/ 1517970 h 3686004"/>
                <a:gd name="connsiteX445" fmla="*/ 4023367 w 4041704"/>
                <a:gd name="connsiteY445" fmla="*/ 1519526 h 3686004"/>
                <a:gd name="connsiteX446" fmla="*/ 4040531 w 4041704"/>
                <a:gd name="connsiteY446" fmla="*/ 1526545 h 3686004"/>
                <a:gd name="connsiteX447" fmla="*/ 4034260 w 4041704"/>
                <a:gd name="connsiteY447" fmla="*/ 1538991 h 3686004"/>
                <a:gd name="connsiteX448" fmla="*/ 3962725 w 4041704"/>
                <a:gd name="connsiteY448" fmla="*/ 1522285 h 3686004"/>
                <a:gd name="connsiteX449" fmla="*/ 3925435 w 4041704"/>
                <a:gd name="connsiteY449" fmla="*/ 1520144 h 3686004"/>
                <a:gd name="connsiteX450" fmla="*/ 3918451 w 4041704"/>
                <a:gd name="connsiteY450" fmla="*/ 1520112 h 3686004"/>
                <a:gd name="connsiteX451" fmla="*/ 3875897 w 4041704"/>
                <a:gd name="connsiteY451" fmla="*/ 1503697 h 3686004"/>
                <a:gd name="connsiteX452" fmla="*/ 3853899 w 4041704"/>
                <a:gd name="connsiteY452" fmla="*/ 1503438 h 3686004"/>
                <a:gd name="connsiteX453" fmla="*/ 3840815 w 4041704"/>
                <a:gd name="connsiteY453" fmla="*/ 1504592 h 3686004"/>
                <a:gd name="connsiteX454" fmla="*/ 3787302 w 4041704"/>
                <a:gd name="connsiteY454" fmla="*/ 1492891 h 3686004"/>
                <a:gd name="connsiteX455" fmla="*/ 3749846 w 4041704"/>
                <a:gd name="connsiteY455" fmla="*/ 1491797 h 3686004"/>
                <a:gd name="connsiteX456" fmla="*/ 3719047 w 4041704"/>
                <a:gd name="connsiteY456" fmla="*/ 1482618 h 3686004"/>
                <a:gd name="connsiteX457" fmla="*/ 3687714 w 4041704"/>
                <a:gd name="connsiteY457" fmla="*/ 1493783 h 3686004"/>
                <a:gd name="connsiteX458" fmla="*/ 3686552 w 4041704"/>
                <a:gd name="connsiteY458" fmla="*/ 1501125 h 3686004"/>
                <a:gd name="connsiteX459" fmla="*/ 3647015 w 4041704"/>
                <a:gd name="connsiteY459" fmla="*/ 1523353 h 3686004"/>
                <a:gd name="connsiteX460" fmla="*/ 3624570 w 4041704"/>
                <a:gd name="connsiteY460" fmla="*/ 1532700 h 3686004"/>
                <a:gd name="connsiteX461" fmla="*/ 3604598 w 4041704"/>
                <a:gd name="connsiteY461" fmla="*/ 1567165 h 3686004"/>
                <a:gd name="connsiteX462" fmla="*/ 3599983 w 4041704"/>
                <a:gd name="connsiteY462" fmla="*/ 1579335 h 3686004"/>
                <a:gd name="connsiteX463" fmla="*/ 3576656 w 4041704"/>
                <a:gd name="connsiteY463" fmla="*/ 1587467 h 3686004"/>
                <a:gd name="connsiteX464" fmla="*/ 3566998 w 4041704"/>
                <a:gd name="connsiteY464" fmla="*/ 1580562 h 3686004"/>
                <a:gd name="connsiteX465" fmla="*/ 3560343 w 4041704"/>
                <a:gd name="connsiteY465" fmla="*/ 1588646 h 3686004"/>
                <a:gd name="connsiteX466" fmla="*/ 3549845 w 4041704"/>
                <a:gd name="connsiteY466" fmla="*/ 1607411 h 3686004"/>
                <a:gd name="connsiteX467" fmla="*/ 3540926 w 4041704"/>
                <a:gd name="connsiteY467" fmla="*/ 1616211 h 3686004"/>
                <a:gd name="connsiteX468" fmla="*/ 3549587 w 4041704"/>
                <a:gd name="connsiteY468" fmla="*/ 1629410 h 3686004"/>
                <a:gd name="connsiteX469" fmla="*/ 3563295 w 4041704"/>
                <a:gd name="connsiteY469" fmla="*/ 1651469 h 3686004"/>
                <a:gd name="connsiteX470" fmla="*/ 3559475 w 4041704"/>
                <a:gd name="connsiteY470" fmla="*/ 1675591 h 3686004"/>
                <a:gd name="connsiteX471" fmla="*/ 3570285 w 4041704"/>
                <a:gd name="connsiteY471" fmla="*/ 1695579 h 3686004"/>
                <a:gd name="connsiteX472" fmla="*/ 3589932 w 4041704"/>
                <a:gd name="connsiteY472" fmla="*/ 1707291 h 3686004"/>
                <a:gd name="connsiteX473" fmla="*/ 3609724 w 4041704"/>
                <a:gd name="connsiteY473" fmla="*/ 1704514 h 3686004"/>
                <a:gd name="connsiteX474" fmla="*/ 3624100 w 4041704"/>
                <a:gd name="connsiteY474" fmla="*/ 1712166 h 3686004"/>
                <a:gd name="connsiteX475" fmla="*/ 3616719 w 4041704"/>
                <a:gd name="connsiteY475" fmla="*/ 1738412 h 3686004"/>
                <a:gd name="connsiteX476" fmla="*/ 3615472 w 4041704"/>
                <a:gd name="connsiteY476" fmla="*/ 1746279 h 3686004"/>
                <a:gd name="connsiteX477" fmla="*/ 3618671 w 4041704"/>
                <a:gd name="connsiteY477" fmla="*/ 1753235 h 3686004"/>
                <a:gd name="connsiteX478" fmla="*/ 3616316 w 4041704"/>
                <a:gd name="connsiteY478" fmla="*/ 1774901 h 3686004"/>
                <a:gd name="connsiteX479" fmla="*/ 3635028 w 4041704"/>
                <a:gd name="connsiteY479" fmla="*/ 1778940 h 3686004"/>
                <a:gd name="connsiteX480" fmla="*/ 3639165 w 4041704"/>
                <a:gd name="connsiteY480" fmla="*/ 1783358 h 3686004"/>
                <a:gd name="connsiteX481" fmla="*/ 3656369 w 4041704"/>
                <a:gd name="connsiteY481" fmla="*/ 1827474 h 3686004"/>
                <a:gd name="connsiteX482" fmla="*/ 3657386 w 4041704"/>
                <a:gd name="connsiteY482" fmla="*/ 1834623 h 3686004"/>
                <a:gd name="connsiteX483" fmla="*/ 3652762 w 4041704"/>
                <a:gd name="connsiteY483" fmla="*/ 1867218 h 3686004"/>
                <a:gd name="connsiteX484" fmla="*/ 3633034 w 4041704"/>
                <a:gd name="connsiteY484" fmla="*/ 1910323 h 3686004"/>
                <a:gd name="connsiteX485" fmla="*/ 3623144 w 4041704"/>
                <a:gd name="connsiteY485" fmla="*/ 1928646 h 3686004"/>
                <a:gd name="connsiteX486" fmla="*/ 3613368 w 4041704"/>
                <a:gd name="connsiteY486" fmla="*/ 1939462 h 3686004"/>
                <a:gd name="connsiteX487" fmla="*/ 3569227 w 4041704"/>
                <a:gd name="connsiteY487" fmla="*/ 1953435 h 3686004"/>
                <a:gd name="connsiteX488" fmla="*/ 3560447 w 4041704"/>
                <a:gd name="connsiteY488" fmla="*/ 1957957 h 3686004"/>
                <a:gd name="connsiteX489" fmla="*/ 3546964 w 4041704"/>
                <a:gd name="connsiteY489" fmla="*/ 1985387 h 3686004"/>
                <a:gd name="connsiteX490" fmla="*/ 3540059 w 4041704"/>
                <a:gd name="connsiteY490" fmla="*/ 1995045 h 3686004"/>
                <a:gd name="connsiteX491" fmla="*/ 3521556 w 4041704"/>
                <a:gd name="connsiteY491" fmla="*/ 2016841 h 3686004"/>
                <a:gd name="connsiteX492" fmla="*/ 3525497 w 4041704"/>
                <a:gd name="connsiteY492" fmla="*/ 2029292 h 3686004"/>
                <a:gd name="connsiteX493" fmla="*/ 3539601 w 4041704"/>
                <a:gd name="connsiteY493" fmla="*/ 2030598 h 3686004"/>
                <a:gd name="connsiteX494" fmla="*/ 3522138 w 4041704"/>
                <a:gd name="connsiteY494" fmla="*/ 2053422 h 3686004"/>
                <a:gd name="connsiteX495" fmla="*/ 3498434 w 4041704"/>
                <a:gd name="connsiteY495" fmla="*/ 2099040 h 3686004"/>
                <a:gd name="connsiteX496" fmla="*/ 3498803 w 4041704"/>
                <a:gd name="connsiteY496" fmla="*/ 2096020 h 3686004"/>
                <a:gd name="connsiteX497" fmla="*/ 3507452 w 4041704"/>
                <a:gd name="connsiteY497" fmla="*/ 2075350 h 3686004"/>
                <a:gd name="connsiteX498" fmla="*/ 3505010 w 4041704"/>
                <a:gd name="connsiteY498" fmla="*/ 2043248 h 3686004"/>
                <a:gd name="connsiteX499" fmla="*/ 3482570 w 4041704"/>
                <a:gd name="connsiteY499" fmla="*/ 2042383 h 3686004"/>
                <a:gd name="connsiteX500" fmla="*/ 3478178 w 4041704"/>
                <a:gd name="connsiteY500" fmla="*/ 2049750 h 3686004"/>
                <a:gd name="connsiteX501" fmla="*/ 3467318 w 4041704"/>
                <a:gd name="connsiteY501" fmla="*/ 2077595 h 3686004"/>
                <a:gd name="connsiteX502" fmla="*/ 3448518 w 4041704"/>
                <a:gd name="connsiteY502" fmla="*/ 2084293 h 3686004"/>
                <a:gd name="connsiteX503" fmla="*/ 3416302 w 4041704"/>
                <a:gd name="connsiteY503" fmla="*/ 2094243 h 3686004"/>
                <a:gd name="connsiteX504" fmla="*/ 3400649 w 4041704"/>
                <a:gd name="connsiteY504" fmla="*/ 2101439 h 3686004"/>
                <a:gd name="connsiteX505" fmla="*/ 3392861 w 4041704"/>
                <a:gd name="connsiteY505" fmla="*/ 2109883 h 3686004"/>
                <a:gd name="connsiteX506" fmla="*/ 3402050 w 4041704"/>
                <a:gd name="connsiteY506" fmla="*/ 2112950 h 3686004"/>
                <a:gd name="connsiteX507" fmla="*/ 3434326 w 4041704"/>
                <a:gd name="connsiteY507" fmla="*/ 2153540 h 3686004"/>
                <a:gd name="connsiteX508" fmla="*/ 3411986 w 4041704"/>
                <a:gd name="connsiteY508" fmla="*/ 2175804 h 3686004"/>
                <a:gd name="connsiteX509" fmla="*/ 3401240 w 4041704"/>
                <a:gd name="connsiteY509" fmla="*/ 2196142 h 3686004"/>
                <a:gd name="connsiteX510" fmla="*/ 3412689 w 4041704"/>
                <a:gd name="connsiteY510" fmla="*/ 2208706 h 3686004"/>
                <a:gd name="connsiteX511" fmla="*/ 3442159 w 4041704"/>
                <a:gd name="connsiteY511" fmla="*/ 2226274 h 3686004"/>
                <a:gd name="connsiteX512" fmla="*/ 3446101 w 4041704"/>
                <a:gd name="connsiteY512" fmla="*/ 2238724 h 3686004"/>
                <a:gd name="connsiteX513" fmla="*/ 3427747 w 4041704"/>
                <a:gd name="connsiteY513" fmla="*/ 2354615 h 3686004"/>
                <a:gd name="connsiteX514" fmla="*/ 3418205 w 4041704"/>
                <a:gd name="connsiteY514" fmla="*/ 2394495 h 3686004"/>
                <a:gd name="connsiteX515" fmla="*/ 3426176 w 4041704"/>
                <a:gd name="connsiteY515" fmla="*/ 2408659 h 3686004"/>
                <a:gd name="connsiteX516" fmla="*/ 3439494 w 4041704"/>
                <a:gd name="connsiteY516" fmla="*/ 2436571 h 3686004"/>
                <a:gd name="connsiteX517" fmla="*/ 3469785 w 4041704"/>
                <a:gd name="connsiteY517" fmla="*/ 2469320 h 3686004"/>
                <a:gd name="connsiteX518" fmla="*/ 3500336 w 4041704"/>
                <a:gd name="connsiteY518" fmla="*/ 2480071 h 3686004"/>
                <a:gd name="connsiteX519" fmla="*/ 3502210 w 4041704"/>
                <a:gd name="connsiteY519" fmla="*/ 2485206 h 3686004"/>
                <a:gd name="connsiteX520" fmla="*/ 3500872 w 4041704"/>
                <a:gd name="connsiteY520" fmla="*/ 2514022 h 3686004"/>
                <a:gd name="connsiteX521" fmla="*/ 3493729 w 4041704"/>
                <a:gd name="connsiteY521" fmla="*/ 2559120 h 3686004"/>
                <a:gd name="connsiteX522" fmla="*/ 3483071 w 4041704"/>
                <a:gd name="connsiteY522" fmla="*/ 2568720 h 3686004"/>
                <a:gd name="connsiteX523" fmla="*/ 3482158 w 4041704"/>
                <a:gd name="connsiteY523" fmla="*/ 2574489 h 3686004"/>
                <a:gd name="connsiteX524" fmla="*/ 3459948 w 4041704"/>
                <a:gd name="connsiteY524" fmla="*/ 2612900 h 3686004"/>
                <a:gd name="connsiteX525" fmla="*/ 3443380 w 4041704"/>
                <a:gd name="connsiteY525" fmla="*/ 2625865 h 3686004"/>
                <a:gd name="connsiteX526" fmla="*/ 3420587 w 4041704"/>
                <a:gd name="connsiteY526" fmla="*/ 2613654 h 3686004"/>
                <a:gd name="connsiteX527" fmla="*/ 3417441 w 4041704"/>
                <a:gd name="connsiteY527" fmla="*/ 2613156 h 3686004"/>
                <a:gd name="connsiteX528" fmla="*/ 3333756 w 4041704"/>
                <a:gd name="connsiteY528" fmla="*/ 2605278 h 3686004"/>
                <a:gd name="connsiteX529" fmla="*/ 3325100 w 4041704"/>
                <a:gd name="connsiteY529" fmla="*/ 2581868 h 3686004"/>
                <a:gd name="connsiteX530" fmla="*/ 3318589 w 4041704"/>
                <a:gd name="connsiteY530" fmla="*/ 2575462 h 3686004"/>
                <a:gd name="connsiteX531" fmla="*/ 3305204 w 4041704"/>
                <a:gd name="connsiteY531" fmla="*/ 2571729 h 3686004"/>
                <a:gd name="connsiteX532" fmla="*/ 3316361 w 4041704"/>
                <a:gd name="connsiteY532" fmla="*/ 2558982 h 3686004"/>
                <a:gd name="connsiteX533" fmla="*/ 3307290 w 4041704"/>
                <a:gd name="connsiteY533" fmla="*/ 2538194 h 3686004"/>
                <a:gd name="connsiteX534" fmla="*/ 3305747 w 4041704"/>
                <a:gd name="connsiteY534" fmla="*/ 2530962 h 3686004"/>
                <a:gd name="connsiteX535" fmla="*/ 3298183 w 4041704"/>
                <a:gd name="connsiteY535" fmla="*/ 2534601 h 3686004"/>
                <a:gd name="connsiteX536" fmla="*/ 3289953 w 4041704"/>
                <a:gd name="connsiteY536" fmla="*/ 2542436 h 3686004"/>
                <a:gd name="connsiteX537" fmla="*/ 3279280 w 4041704"/>
                <a:gd name="connsiteY537" fmla="*/ 2542477 h 3686004"/>
                <a:gd name="connsiteX538" fmla="*/ 3278980 w 4041704"/>
                <a:gd name="connsiteY538" fmla="*/ 2542776 h 3686004"/>
                <a:gd name="connsiteX539" fmla="*/ 3288743 w 4041704"/>
                <a:gd name="connsiteY539" fmla="*/ 2549150 h 3686004"/>
                <a:gd name="connsiteX540" fmla="*/ 3282013 w 4041704"/>
                <a:gd name="connsiteY540" fmla="*/ 2554876 h 3686004"/>
                <a:gd name="connsiteX541" fmla="*/ 3273364 w 4041704"/>
                <a:gd name="connsiteY541" fmla="*/ 2553216 h 3686004"/>
                <a:gd name="connsiteX542" fmla="*/ 3271617 w 4041704"/>
                <a:gd name="connsiteY542" fmla="*/ 2563184 h 3686004"/>
                <a:gd name="connsiteX543" fmla="*/ 3259817 w 4041704"/>
                <a:gd name="connsiteY543" fmla="*/ 2593568 h 3686004"/>
                <a:gd name="connsiteX544" fmla="*/ 3259480 w 4041704"/>
                <a:gd name="connsiteY544" fmla="*/ 2605879 h 3686004"/>
                <a:gd name="connsiteX545" fmla="*/ 3270159 w 4041704"/>
                <a:gd name="connsiteY545" fmla="*/ 2609720 h 3686004"/>
                <a:gd name="connsiteX546" fmla="*/ 3284287 w 4041704"/>
                <a:gd name="connsiteY546" fmla="*/ 2618945 h 3686004"/>
                <a:gd name="connsiteX547" fmla="*/ 3286808 w 4041704"/>
                <a:gd name="connsiteY547" fmla="*/ 2660735 h 3686004"/>
                <a:gd name="connsiteX548" fmla="*/ 3285386 w 4041704"/>
                <a:gd name="connsiteY548" fmla="*/ 2667163 h 3686004"/>
                <a:gd name="connsiteX549" fmla="*/ 3283128 w 4041704"/>
                <a:gd name="connsiteY549" fmla="*/ 2670599 h 3686004"/>
                <a:gd name="connsiteX550" fmla="*/ 3292503 w 4041704"/>
                <a:gd name="connsiteY550" fmla="*/ 2683060 h 3686004"/>
                <a:gd name="connsiteX551" fmla="*/ 3298349 w 4041704"/>
                <a:gd name="connsiteY551" fmla="*/ 2682050 h 3686004"/>
                <a:gd name="connsiteX552" fmla="*/ 3307862 w 4041704"/>
                <a:gd name="connsiteY552" fmla="*/ 2673746 h 3686004"/>
                <a:gd name="connsiteX553" fmla="*/ 3336874 w 4041704"/>
                <a:gd name="connsiteY553" fmla="*/ 2667053 h 3686004"/>
                <a:gd name="connsiteX554" fmla="*/ 3361333 w 4041704"/>
                <a:gd name="connsiteY554" fmla="*/ 2658563 h 3686004"/>
                <a:gd name="connsiteX555" fmla="*/ 3378700 w 4041704"/>
                <a:gd name="connsiteY555" fmla="*/ 2647336 h 3686004"/>
                <a:gd name="connsiteX556" fmla="*/ 3389842 w 4041704"/>
                <a:gd name="connsiteY556" fmla="*/ 2665227 h 3686004"/>
                <a:gd name="connsiteX557" fmla="*/ 3397694 w 4041704"/>
                <a:gd name="connsiteY557" fmla="*/ 2697111 h 3686004"/>
                <a:gd name="connsiteX558" fmla="*/ 3400149 w 4041704"/>
                <a:gd name="connsiteY558" fmla="*/ 2698576 h 3686004"/>
                <a:gd name="connsiteX559" fmla="*/ 3417201 w 4041704"/>
                <a:gd name="connsiteY559" fmla="*/ 2713102 h 3686004"/>
                <a:gd name="connsiteX560" fmla="*/ 3410947 w 4041704"/>
                <a:gd name="connsiteY560" fmla="*/ 2749202 h 3686004"/>
                <a:gd name="connsiteX561" fmla="*/ 3404597 w 4041704"/>
                <a:gd name="connsiteY561" fmla="*/ 2751959 h 3686004"/>
                <a:gd name="connsiteX562" fmla="*/ 3393284 w 4041704"/>
                <a:gd name="connsiteY562" fmla="*/ 2745329 h 3686004"/>
                <a:gd name="connsiteX563" fmla="*/ 3389862 w 4041704"/>
                <a:gd name="connsiteY563" fmla="*/ 2743175 h 3686004"/>
                <a:gd name="connsiteX564" fmla="*/ 3369393 w 4041704"/>
                <a:gd name="connsiteY564" fmla="*/ 2716281 h 3686004"/>
                <a:gd name="connsiteX565" fmla="*/ 3358136 w 4041704"/>
                <a:gd name="connsiteY565" fmla="*/ 2705898 h 3686004"/>
                <a:gd name="connsiteX566" fmla="*/ 3326206 w 4041704"/>
                <a:gd name="connsiteY566" fmla="*/ 2697078 h 3686004"/>
                <a:gd name="connsiteX567" fmla="*/ 3295330 w 4041704"/>
                <a:gd name="connsiteY567" fmla="*/ 2711615 h 3686004"/>
                <a:gd name="connsiteX568" fmla="*/ 3292130 w 4041704"/>
                <a:gd name="connsiteY568" fmla="*/ 2718355 h 3686004"/>
                <a:gd name="connsiteX569" fmla="*/ 3297187 w 4041704"/>
                <a:gd name="connsiteY569" fmla="*/ 2727762 h 3686004"/>
                <a:gd name="connsiteX570" fmla="*/ 3289779 w 4041704"/>
                <a:gd name="connsiteY570" fmla="*/ 2725356 h 3686004"/>
                <a:gd name="connsiteX571" fmla="*/ 3287722 w 4041704"/>
                <a:gd name="connsiteY571" fmla="*/ 2734726 h 3686004"/>
                <a:gd name="connsiteX572" fmla="*/ 3289609 w 4041704"/>
                <a:gd name="connsiteY572" fmla="*/ 2748262 h 3686004"/>
                <a:gd name="connsiteX573" fmla="*/ 3285161 w 4041704"/>
                <a:gd name="connsiteY573" fmla="*/ 2759383 h 3686004"/>
                <a:gd name="connsiteX574" fmla="*/ 3274895 w 4041704"/>
                <a:gd name="connsiteY574" fmla="*/ 2752920 h 3686004"/>
                <a:gd name="connsiteX575" fmla="*/ 3271161 w 4041704"/>
                <a:gd name="connsiteY575" fmla="*/ 2736485 h 3686004"/>
                <a:gd name="connsiteX576" fmla="*/ 3266142 w 4041704"/>
                <a:gd name="connsiteY576" fmla="*/ 2736601 h 3686004"/>
                <a:gd name="connsiteX577" fmla="*/ 3258831 w 4041704"/>
                <a:gd name="connsiteY577" fmla="*/ 2739855 h 3686004"/>
                <a:gd name="connsiteX578" fmla="*/ 3262278 w 4041704"/>
                <a:gd name="connsiteY578" fmla="*/ 2745613 h 3686004"/>
                <a:gd name="connsiteX579" fmla="*/ 3255571 w 4041704"/>
                <a:gd name="connsiteY579" fmla="*/ 2759535 h 3686004"/>
                <a:gd name="connsiteX580" fmla="*/ 3238454 w 4041704"/>
                <a:gd name="connsiteY580" fmla="*/ 2769189 h 3686004"/>
                <a:gd name="connsiteX581" fmla="*/ 3240926 w 4041704"/>
                <a:gd name="connsiteY581" fmla="*/ 2794307 h 3686004"/>
                <a:gd name="connsiteX582" fmla="*/ 3248725 w 4041704"/>
                <a:gd name="connsiteY582" fmla="*/ 2819731 h 3686004"/>
                <a:gd name="connsiteX583" fmla="*/ 3228986 w 4041704"/>
                <a:gd name="connsiteY583" fmla="*/ 2828968 h 3686004"/>
                <a:gd name="connsiteX584" fmla="*/ 3218493 w 4041704"/>
                <a:gd name="connsiteY584" fmla="*/ 2837521 h 3686004"/>
                <a:gd name="connsiteX585" fmla="*/ 3226246 w 4041704"/>
                <a:gd name="connsiteY585" fmla="*/ 2846274 h 3686004"/>
                <a:gd name="connsiteX586" fmla="*/ 3228785 w 4041704"/>
                <a:gd name="connsiteY586" fmla="*/ 2847214 h 3686004"/>
                <a:gd name="connsiteX587" fmla="*/ 3244569 w 4041704"/>
                <a:gd name="connsiteY587" fmla="*/ 2856164 h 3686004"/>
                <a:gd name="connsiteX588" fmla="*/ 3231069 w 4041704"/>
                <a:gd name="connsiteY588" fmla="*/ 2859939 h 3686004"/>
                <a:gd name="connsiteX589" fmla="*/ 3216055 w 4041704"/>
                <a:gd name="connsiteY589" fmla="*/ 2859712 h 3686004"/>
                <a:gd name="connsiteX590" fmla="*/ 3202712 w 4041704"/>
                <a:gd name="connsiteY590" fmla="*/ 2882863 h 3686004"/>
                <a:gd name="connsiteX591" fmla="*/ 3211539 w 4041704"/>
                <a:gd name="connsiteY591" fmla="*/ 2895012 h 3686004"/>
                <a:gd name="connsiteX592" fmla="*/ 3198034 w 4041704"/>
                <a:gd name="connsiteY592" fmla="*/ 2908999 h 3686004"/>
                <a:gd name="connsiteX593" fmla="*/ 3181779 w 4041704"/>
                <a:gd name="connsiteY593" fmla="*/ 2906425 h 3686004"/>
                <a:gd name="connsiteX594" fmla="*/ 3165269 w 4041704"/>
                <a:gd name="connsiteY594" fmla="*/ 2915636 h 3686004"/>
                <a:gd name="connsiteX595" fmla="*/ 3141111 w 4041704"/>
                <a:gd name="connsiteY595" fmla="*/ 2929013 h 3686004"/>
                <a:gd name="connsiteX596" fmla="*/ 3111788 w 4041704"/>
                <a:gd name="connsiteY596" fmla="*/ 2951246 h 3686004"/>
                <a:gd name="connsiteX597" fmla="*/ 3103501 w 4041704"/>
                <a:gd name="connsiteY597" fmla="*/ 2962833 h 3686004"/>
                <a:gd name="connsiteX598" fmla="*/ 3098730 w 4041704"/>
                <a:gd name="connsiteY598" fmla="*/ 2955628 h 3686004"/>
                <a:gd name="connsiteX599" fmla="*/ 3085672 w 4041704"/>
                <a:gd name="connsiteY599" fmla="*/ 2960010 h 3686004"/>
                <a:gd name="connsiteX600" fmla="*/ 3081075 w 4041704"/>
                <a:gd name="connsiteY600" fmla="*/ 2967665 h 3686004"/>
                <a:gd name="connsiteX601" fmla="*/ 3086646 w 4041704"/>
                <a:gd name="connsiteY601" fmla="*/ 2973865 h 3686004"/>
                <a:gd name="connsiteX602" fmla="*/ 3072757 w 4041704"/>
                <a:gd name="connsiteY602" fmla="*/ 2975754 h 3686004"/>
                <a:gd name="connsiteX603" fmla="*/ 3067356 w 4041704"/>
                <a:gd name="connsiteY603" fmla="*/ 2974923 h 3686004"/>
                <a:gd name="connsiteX604" fmla="*/ 3062755 w 4041704"/>
                <a:gd name="connsiteY604" fmla="*/ 2975733 h 3686004"/>
                <a:gd name="connsiteX605" fmla="*/ 3044703 w 4041704"/>
                <a:gd name="connsiteY605" fmla="*/ 2977712 h 3686004"/>
                <a:gd name="connsiteX606" fmla="*/ 3040222 w 4041704"/>
                <a:gd name="connsiteY606" fmla="*/ 2977051 h 3686004"/>
                <a:gd name="connsiteX607" fmla="*/ 3038819 w 4041704"/>
                <a:gd name="connsiteY607" fmla="*/ 2983436 h 3686004"/>
                <a:gd name="connsiteX608" fmla="*/ 3041525 w 4041704"/>
                <a:gd name="connsiteY608" fmla="*/ 2994574 h 3686004"/>
                <a:gd name="connsiteX609" fmla="*/ 3048604 w 4041704"/>
                <a:gd name="connsiteY609" fmla="*/ 3007817 h 3686004"/>
                <a:gd name="connsiteX610" fmla="*/ 3033310 w 4041704"/>
                <a:gd name="connsiteY610" fmla="*/ 3019823 h 3686004"/>
                <a:gd name="connsiteX611" fmla="*/ 3017560 w 4041704"/>
                <a:gd name="connsiteY611" fmla="*/ 3015045 h 3686004"/>
                <a:gd name="connsiteX612" fmla="*/ 3007298 w 4041704"/>
                <a:gd name="connsiteY612" fmla="*/ 3013664 h 3686004"/>
                <a:gd name="connsiteX613" fmla="*/ 3000754 w 4041704"/>
                <a:gd name="connsiteY613" fmla="*/ 3020997 h 3686004"/>
                <a:gd name="connsiteX614" fmla="*/ 3001671 w 4041704"/>
                <a:gd name="connsiteY614" fmla="*/ 3021465 h 3686004"/>
                <a:gd name="connsiteX615" fmla="*/ 2995069 w 4041704"/>
                <a:gd name="connsiteY615" fmla="*/ 3033588 h 3686004"/>
                <a:gd name="connsiteX616" fmla="*/ 2954465 w 4041704"/>
                <a:gd name="connsiteY616" fmla="*/ 3108485 h 3686004"/>
                <a:gd name="connsiteX617" fmla="*/ 2960471 w 4041704"/>
                <a:gd name="connsiteY617" fmla="*/ 3122730 h 3686004"/>
                <a:gd name="connsiteX618" fmla="*/ 2970885 w 4041704"/>
                <a:gd name="connsiteY618" fmla="*/ 3141609 h 3686004"/>
                <a:gd name="connsiteX619" fmla="*/ 2950245 w 4041704"/>
                <a:gd name="connsiteY619" fmla="*/ 3143900 h 3686004"/>
                <a:gd name="connsiteX620" fmla="*/ 2937957 w 4041704"/>
                <a:gd name="connsiteY620" fmla="*/ 3170134 h 3686004"/>
                <a:gd name="connsiteX621" fmla="*/ 2945149 w 4041704"/>
                <a:gd name="connsiteY621" fmla="*/ 3194327 h 3686004"/>
                <a:gd name="connsiteX622" fmla="*/ 2943374 w 4041704"/>
                <a:gd name="connsiteY622" fmla="*/ 3245492 h 3686004"/>
                <a:gd name="connsiteX623" fmla="*/ 2924099 w 4041704"/>
                <a:gd name="connsiteY623" fmla="*/ 3263038 h 3686004"/>
                <a:gd name="connsiteX624" fmla="*/ 2910544 w 4041704"/>
                <a:gd name="connsiteY624" fmla="*/ 3280070 h 3686004"/>
                <a:gd name="connsiteX625" fmla="*/ 2895111 w 4041704"/>
                <a:gd name="connsiteY625" fmla="*/ 3276129 h 3686004"/>
                <a:gd name="connsiteX626" fmla="*/ 2863294 w 4041704"/>
                <a:gd name="connsiteY626" fmla="*/ 3252663 h 3686004"/>
                <a:gd name="connsiteX627" fmla="*/ 2834578 w 4041704"/>
                <a:gd name="connsiteY627" fmla="*/ 3242372 h 3686004"/>
                <a:gd name="connsiteX628" fmla="*/ 2785273 w 4041704"/>
                <a:gd name="connsiteY628" fmla="*/ 3254770 h 3686004"/>
                <a:gd name="connsiteX629" fmla="*/ 2775514 w 4041704"/>
                <a:gd name="connsiteY629" fmla="*/ 3264662 h 3686004"/>
                <a:gd name="connsiteX630" fmla="*/ 2760612 w 4041704"/>
                <a:gd name="connsiteY630" fmla="*/ 3273241 h 3686004"/>
                <a:gd name="connsiteX631" fmla="*/ 2756924 w 4041704"/>
                <a:gd name="connsiteY631" fmla="*/ 3258492 h 3686004"/>
                <a:gd name="connsiteX632" fmla="*/ 2754004 w 4041704"/>
                <a:gd name="connsiteY632" fmla="*/ 3250621 h 3686004"/>
                <a:gd name="connsiteX633" fmla="*/ 2747464 w 4041704"/>
                <a:gd name="connsiteY633" fmla="*/ 3255198 h 3686004"/>
                <a:gd name="connsiteX634" fmla="*/ 2697171 w 4041704"/>
                <a:gd name="connsiteY634" fmla="*/ 3269754 h 3686004"/>
                <a:gd name="connsiteX635" fmla="*/ 2675868 w 4041704"/>
                <a:gd name="connsiteY635" fmla="*/ 3265425 h 3686004"/>
                <a:gd name="connsiteX636" fmla="*/ 2673392 w 4041704"/>
                <a:gd name="connsiteY636" fmla="*/ 3261362 h 3686004"/>
                <a:gd name="connsiteX637" fmla="*/ 2671104 w 4041704"/>
                <a:gd name="connsiteY637" fmla="*/ 3263092 h 3686004"/>
                <a:gd name="connsiteX638" fmla="*/ 2662639 w 4041704"/>
                <a:gd name="connsiteY638" fmla="*/ 3257802 h 3686004"/>
                <a:gd name="connsiteX639" fmla="*/ 2660869 w 4041704"/>
                <a:gd name="connsiteY639" fmla="*/ 3253543 h 3686004"/>
                <a:gd name="connsiteX640" fmla="*/ 2650158 w 4041704"/>
                <a:gd name="connsiteY640" fmla="*/ 3249077 h 3686004"/>
                <a:gd name="connsiteX641" fmla="*/ 2645756 w 4041704"/>
                <a:gd name="connsiteY641" fmla="*/ 3244534 h 3686004"/>
                <a:gd name="connsiteX642" fmla="*/ 2645179 w 4041704"/>
                <a:gd name="connsiteY642" fmla="*/ 3248918 h 3686004"/>
                <a:gd name="connsiteX643" fmla="*/ 2593191 w 4041704"/>
                <a:gd name="connsiteY643" fmla="*/ 3294739 h 3686004"/>
                <a:gd name="connsiteX644" fmla="*/ 2555482 w 4041704"/>
                <a:gd name="connsiteY644" fmla="*/ 3295150 h 3686004"/>
                <a:gd name="connsiteX645" fmla="*/ 2497398 w 4041704"/>
                <a:gd name="connsiteY645" fmla="*/ 3286039 h 3686004"/>
                <a:gd name="connsiteX646" fmla="*/ 2490388 w 4041704"/>
                <a:gd name="connsiteY646" fmla="*/ 3282957 h 3686004"/>
                <a:gd name="connsiteX647" fmla="*/ 2483284 w 4041704"/>
                <a:gd name="connsiteY647" fmla="*/ 3290519 h 3686004"/>
                <a:gd name="connsiteX648" fmla="*/ 2482076 w 4041704"/>
                <a:gd name="connsiteY648" fmla="*/ 3297985 h 3686004"/>
                <a:gd name="connsiteX649" fmla="*/ 2485672 w 4041704"/>
                <a:gd name="connsiteY649" fmla="*/ 3308429 h 3686004"/>
                <a:gd name="connsiteX650" fmla="*/ 2482573 w 4041704"/>
                <a:gd name="connsiteY650" fmla="*/ 3314037 h 3686004"/>
                <a:gd name="connsiteX651" fmla="*/ 2480335 w 4041704"/>
                <a:gd name="connsiteY651" fmla="*/ 3314275 h 3686004"/>
                <a:gd name="connsiteX652" fmla="*/ 2480624 w 4041704"/>
                <a:gd name="connsiteY652" fmla="*/ 3329114 h 3686004"/>
                <a:gd name="connsiteX653" fmla="*/ 2470723 w 4041704"/>
                <a:gd name="connsiteY653" fmla="*/ 3346053 h 3686004"/>
                <a:gd name="connsiteX654" fmla="*/ 2439847 w 4041704"/>
                <a:gd name="connsiteY654" fmla="*/ 3342529 h 3686004"/>
                <a:gd name="connsiteX655" fmla="*/ 2420715 w 4041704"/>
                <a:gd name="connsiteY655" fmla="*/ 3345080 h 3686004"/>
                <a:gd name="connsiteX656" fmla="*/ 2423593 w 4041704"/>
                <a:gd name="connsiteY656" fmla="*/ 3361502 h 3686004"/>
                <a:gd name="connsiteX657" fmla="*/ 2425975 w 4041704"/>
                <a:gd name="connsiteY657" fmla="*/ 3364541 h 3686004"/>
                <a:gd name="connsiteX658" fmla="*/ 2438462 w 4041704"/>
                <a:gd name="connsiteY658" fmla="*/ 3387201 h 3686004"/>
                <a:gd name="connsiteX659" fmla="*/ 2419245 w 4041704"/>
                <a:gd name="connsiteY659" fmla="*/ 3381705 h 3686004"/>
                <a:gd name="connsiteX660" fmla="*/ 2401177 w 4041704"/>
                <a:gd name="connsiteY660" fmla="*/ 3370212 h 3686004"/>
                <a:gd name="connsiteX661" fmla="*/ 2367679 w 4041704"/>
                <a:gd name="connsiteY661" fmla="*/ 3388368 h 3686004"/>
                <a:gd name="connsiteX662" fmla="*/ 2369327 w 4041704"/>
                <a:gd name="connsiteY662" fmla="*/ 3409717 h 3686004"/>
                <a:gd name="connsiteX663" fmla="*/ 2342476 w 4041704"/>
                <a:gd name="connsiteY663" fmla="*/ 3416622 h 3686004"/>
                <a:gd name="connsiteX664" fmla="*/ 2324654 w 4041704"/>
                <a:gd name="connsiteY664" fmla="*/ 3401353 h 3686004"/>
                <a:gd name="connsiteX665" fmla="*/ 2312047 w 4041704"/>
                <a:gd name="connsiteY665" fmla="*/ 3393667 h 3686004"/>
                <a:gd name="connsiteX666" fmla="*/ 2299300 w 4041704"/>
                <a:gd name="connsiteY666" fmla="*/ 3399488 h 3686004"/>
                <a:gd name="connsiteX667" fmla="*/ 2300228 w 4041704"/>
                <a:gd name="connsiteY667" fmla="*/ 3400626 h 3686004"/>
                <a:gd name="connsiteX668" fmla="*/ 2284657 w 4041704"/>
                <a:gd name="connsiteY668" fmla="*/ 3412668 h 3686004"/>
                <a:gd name="connsiteX669" fmla="*/ 2188704 w 4041704"/>
                <a:gd name="connsiteY669" fmla="*/ 3487168 h 3686004"/>
                <a:gd name="connsiteX670" fmla="*/ 2188378 w 4041704"/>
                <a:gd name="connsiteY670" fmla="*/ 3509212 h 3686004"/>
                <a:gd name="connsiteX671" fmla="*/ 2191148 w 4041704"/>
                <a:gd name="connsiteY671" fmla="*/ 3539830 h 3686004"/>
                <a:gd name="connsiteX672" fmla="*/ 2162887 w 4041704"/>
                <a:gd name="connsiteY672" fmla="*/ 3530987 h 3686004"/>
                <a:gd name="connsiteX673" fmla="*/ 2131803 w 4041704"/>
                <a:gd name="connsiteY673" fmla="*/ 3558191 h 3686004"/>
                <a:gd name="connsiteX674" fmla="*/ 2127323 w 4041704"/>
                <a:gd name="connsiteY674" fmla="*/ 3593902 h 3686004"/>
                <a:gd name="connsiteX675" fmla="*/ 2095670 w 4041704"/>
                <a:gd name="connsiteY675" fmla="*/ 3659684 h 3686004"/>
                <a:gd name="connsiteX676" fmla="*/ 2060444 w 4041704"/>
                <a:gd name="connsiteY676" fmla="*/ 3671539 h 3686004"/>
                <a:gd name="connsiteX677" fmla="*/ 2032982 w 4041704"/>
                <a:gd name="connsiteY677" fmla="*/ 3686004 h 3686004"/>
                <a:gd name="connsiteX678" fmla="*/ 2015093 w 4041704"/>
                <a:gd name="connsiteY678" fmla="*/ 3672010 h 3686004"/>
                <a:gd name="connsiteX679" fmla="*/ 1987008 w 4041704"/>
                <a:gd name="connsiteY679" fmla="*/ 3623131 h 3686004"/>
                <a:gd name="connsiteX680" fmla="*/ 1955418 w 4041704"/>
                <a:gd name="connsiteY680" fmla="*/ 3593230 h 3686004"/>
                <a:gd name="connsiteX681" fmla="*/ 1883937 w 4041704"/>
                <a:gd name="connsiteY681" fmla="*/ 3581147 h 3686004"/>
                <a:gd name="connsiteX682" fmla="*/ 1865526 w 4041704"/>
                <a:gd name="connsiteY682" fmla="*/ 3588467 h 3686004"/>
                <a:gd name="connsiteX683" fmla="*/ 1841150 w 4041704"/>
                <a:gd name="connsiteY683" fmla="*/ 3591124 h 3686004"/>
                <a:gd name="connsiteX684" fmla="*/ 1844793 w 4041704"/>
                <a:gd name="connsiteY684" fmla="*/ 3569752 h 3686004"/>
                <a:gd name="connsiteX685" fmla="*/ 1845492 w 4041704"/>
                <a:gd name="connsiteY685" fmla="*/ 3557803 h 3686004"/>
                <a:gd name="connsiteX686" fmla="*/ 1834329 w 4041704"/>
                <a:gd name="connsiteY686" fmla="*/ 3560030 h 3686004"/>
                <a:gd name="connsiteX687" fmla="*/ 1760322 w 4041704"/>
                <a:gd name="connsiteY687" fmla="*/ 3550197 h 3686004"/>
                <a:gd name="connsiteX688" fmla="*/ 1733314 w 4041704"/>
                <a:gd name="connsiteY688" fmla="*/ 3519845 h 3686004"/>
                <a:gd name="connsiteX689" fmla="*/ 1671934 w 4041704"/>
                <a:gd name="connsiteY689" fmla="*/ 3408590 h 3686004"/>
                <a:gd name="connsiteX690" fmla="*/ 1655345 w 4041704"/>
                <a:gd name="connsiteY690" fmla="*/ 3405224 h 3686004"/>
                <a:gd name="connsiteX691" fmla="*/ 1640552 w 4041704"/>
                <a:gd name="connsiteY691" fmla="*/ 3399806 h 3686004"/>
                <a:gd name="connsiteX692" fmla="*/ 1637976 w 4041704"/>
                <a:gd name="connsiteY692" fmla="*/ 3390256 h 3686004"/>
                <a:gd name="connsiteX693" fmla="*/ 1618072 w 4041704"/>
                <a:gd name="connsiteY693" fmla="*/ 3387135 h 3686004"/>
                <a:gd name="connsiteX694" fmla="*/ 1615043 w 4041704"/>
                <a:gd name="connsiteY694" fmla="*/ 3382230 h 3686004"/>
                <a:gd name="connsiteX695" fmla="*/ 1596941 w 4041704"/>
                <a:gd name="connsiteY695" fmla="*/ 3395104 h 3686004"/>
                <a:gd name="connsiteX696" fmla="*/ 1596004 w 4041704"/>
                <a:gd name="connsiteY696" fmla="*/ 3374186 h 3686004"/>
                <a:gd name="connsiteX697" fmla="*/ 1578147 w 4041704"/>
                <a:gd name="connsiteY697" fmla="*/ 3371945 h 3686004"/>
                <a:gd name="connsiteX698" fmla="*/ 1578554 w 4041704"/>
                <a:gd name="connsiteY698" fmla="*/ 3370072 h 3686004"/>
                <a:gd name="connsiteX699" fmla="*/ 1564569 w 4041704"/>
                <a:gd name="connsiteY699" fmla="*/ 3381484 h 3686004"/>
                <a:gd name="connsiteX700" fmla="*/ 1533082 w 4041704"/>
                <a:gd name="connsiteY700" fmla="*/ 3402615 h 3686004"/>
                <a:gd name="connsiteX701" fmla="*/ 1512331 w 4041704"/>
                <a:gd name="connsiteY701" fmla="*/ 3379479 h 3686004"/>
                <a:gd name="connsiteX702" fmla="*/ 1496332 w 4041704"/>
                <a:gd name="connsiteY702" fmla="*/ 3368684 h 3686004"/>
                <a:gd name="connsiteX703" fmla="*/ 1487582 w 4041704"/>
                <a:gd name="connsiteY703" fmla="*/ 3382875 h 3686004"/>
                <a:gd name="connsiteX704" fmla="*/ 1487345 w 4041704"/>
                <a:gd name="connsiteY704" fmla="*/ 3386728 h 3686004"/>
                <a:gd name="connsiteX705" fmla="*/ 1481637 w 4041704"/>
                <a:gd name="connsiteY705" fmla="*/ 3411963 h 3686004"/>
                <a:gd name="connsiteX706" fmla="*/ 1470917 w 4041704"/>
                <a:gd name="connsiteY706" fmla="*/ 3395095 h 3686004"/>
                <a:gd name="connsiteX707" fmla="*/ 1465036 w 4041704"/>
                <a:gd name="connsiteY707" fmla="*/ 3374505 h 3686004"/>
                <a:gd name="connsiteX708" fmla="*/ 1427933 w 4041704"/>
                <a:gd name="connsiteY708" fmla="*/ 3365840 h 3686004"/>
                <a:gd name="connsiteX709" fmla="*/ 1414989 w 4041704"/>
                <a:gd name="connsiteY709" fmla="*/ 3382899 h 3686004"/>
                <a:gd name="connsiteX710" fmla="*/ 1390328 w 4041704"/>
                <a:gd name="connsiteY710" fmla="*/ 3370234 h 3686004"/>
                <a:gd name="connsiteX711" fmla="*/ 1387138 w 4041704"/>
                <a:gd name="connsiteY711" fmla="*/ 3346982 h 3686004"/>
                <a:gd name="connsiteX712" fmla="*/ 1367757 w 4041704"/>
                <a:gd name="connsiteY712" fmla="*/ 3328245 h 3686004"/>
                <a:gd name="connsiteX713" fmla="*/ 1339537 w 4041704"/>
                <a:gd name="connsiteY713" fmla="*/ 3300787 h 3686004"/>
                <a:gd name="connsiteX714" fmla="*/ 1297095 w 4041704"/>
                <a:gd name="connsiteY714" fmla="*/ 3269929 h 3686004"/>
                <a:gd name="connsiteX715" fmla="*/ 1277860 w 4041704"/>
                <a:gd name="connsiteY715" fmla="*/ 3263398 h 3686004"/>
                <a:gd name="connsiteX716" fmla="*/ 1285729 w 4041704"/>
                <a:gd name="connsiteY716" fmla="*/ 3253912 h 3686004"/>
                <a:gd name="connsiteX717" fmla="*/ 1274362 w 4041704"/>
                <a:gd name="connsiteY717" fmla="*/ 3237896 h 3686004"/>
                <a:gd name="connsiteX718" fmla="*/ 1243451 w 4041704"/>
                <a:gd name="connsiteY718" fmla="*/ 3213097 h 3686004"/>
                <a:gd name="connsiteX719" fmla="*/ 1233305 w 4041704"/>
                <a:gd name="connsiteY719" fmla="*/ 3189274 h 3686004"/>
                <a:gd name="connsiteX720" fmla="*/ 1231404 w 4041704"/>
                <a:gd name="connsiteY720" fmla="*/ 3176435 h 3686004"/>
                <a:gd name="connsiteX721" fmla="*/ 1223095 w 4041704"/>
                <a:gd name="connsiteY721" fmla="*/ 3189026 h 3686004"/>
                <a:gd name="connsiteX722" fmla="*/ 1202226 w 4041704"/>
                <a:gd name="connsiteY722" fmla="*/ 3214473 h 3686004"/>
                <a:gd name="connsiteX723" fmla="*/ 1160715 w 4041704"/>
                <a:gd name="connsiteY723" fmla="*/ 3248436 h 3686004"/>
                <a:gd name="connsiteX724" fmla="*/ 1140446 w 4041704"/>
                <a:gd name="connsiteY724" fmla="*/ 3266397 h 3686004"/>
                <a:gd name="connsiteX725" fmla="*/ 1126105 w 4041704"/>
                <a:gd name="connsiteY725" fmla="*/ 3266756 h 3686004"/>
                <a:gd name="connsiteX726" fmla="*/ 1123155 w 4041704"/>
                <a:gd name="connsiteY726" fmla="*/ 3289494 h 3686004"/>
                <a:gd name="connsiteX727" fmla="*/ 1074384 w 4041704"/>
                <a:gd name="connsiteY727" fmla="*/ 3324758 h 3686004"/>
                <a:gd name="connsiteX728" fmla="*/ 1061166 w 4041704"/>
                <a:gd name="connsiteY728" fmla="*/ 3334623 h 3686004"/>
                <a:gd name="connsiteX729" fmla="*/ 1018008 w 4041704"/>
                <a:gd name="connsiteY729" fmla="*/ 3360921 h 3686004"/>
                <a:gd name="connsiteX730" fmla="*/ 969896 w 4041704"/>
                <a:gd name="connsiteY730" fmla="*/ 3387953 h 3686004"/>
                <a:gd name="connsiteX731" fmla="*/ 943250 w 4041704"/>
                <a:gd name="connsiteY731" fmla="*/ 3400885 h 3686004"/>
                <a:gd name="connsiteX732" fmla="*/ 942382 w 4041704"/>
                <a:gd name="connsiteY732" fmla="*/ 3402321 h 3686004"/>
                <a:gd name="connsiteX733" fmla="*/ 942381 w 4041704"/>
                <a:gd name="connsiteY733" fmla="*/ 3402321 h 3686004"/>
                <a:gd name="connsiteX734" fmla="*/ 942165 w 4041704"/>
                <a:gd name="connsiteY734" fmla="*/ 3402681 h 3686004"/>
                <a:gd name="connsiteX735" fmla="*/ 942382 w 4041704"/>
                <a:gd name="connsiteY735" fmla="*/ 3402321 h 3686004"/>
                <a:gd name="connsiteX736" fmla="*/ 943534 w 4041704"/>
                <a:gd name="connsiteY736" fmla="*/ 3402037 h 3686004"/>
                <a:gd name="connsiteX737" fmla="*/ 950824 w 4041704"/>
                <a:gd name="connsiteY737" fmla="*/ 3409777 h 3686004"/>
                <a:gd name="connsiteX738" fmla="*/ 946198 w 4041704"/>
                <a:gd name="connsiteY738" fmla="*/ 3415809 h 3686004"/>
                <a:gd name="connsiteX739" fmla="*/ 885435 w 4041704"/>
                <a:gd name="connsiteY739" fmla="*/ 3473841 h 3686004"/>
                <a:gd name="connsiteX740" fmla="*/ 874462 w 4041704"/>
                <a:gd name="connsiteY740" fmla="*/ 3483885 h 3686004"/>
                <a:gd name="connsiteX741" fmla="*/ 870944 w 4041704"/>
                <a:gd name="connsiteY741" fmla="*/ 3485487 h 3686004"/>
                <a:gd name="connsiteX742" fmla="*/ 860406 w 4041704"/>
                <a:gd name="connsiteY742" fmla="*/ 3485396 h 3686004"/>
                <a:gd name="connsiteX743" fmla="*/ 856724 w 4041704"/>
                <a:gd name="connsiteY743" fmla="*/ 3484348 h 3686004"/>
                <a:gd name="connsiteX744" fmla="*/ 849315 w 4041704"/>
                <a:gd name="connsiteY744" fmla="*/ 3478105 h 3686004"/>
                <a:gd name="connsiteX745" fmla="*/ 844719 w 4041704"/>
                <a:gd name="connsiteY745" fmla="*/ 3474347 h 3686004"/>
                <a:gd name="connsiteX746" fmla="*/ 828312 w 4041704"/>
                <a:gd name="connsiteY746" fmla="*/ 3491112 h 3686004"/>
                <a:gd name="connsiteX747" fmla="*/ 811816 w 4041704"/>
                <a:gd name="connsiteY747" fmla="*/ 3499584 h 3686004"/>
                <a:gd name="connsiteX748" fmla="*/ 806443 w 4041704"/>
                <a:gd name="connsiteY748" fmla="*/ 3486725 h 3686004"/>
                <a:gd name="connsiteX749" fmla="*/ 865663 w 4041704"/>
                <a:gd name="connsiteY749" fmla="*/ 3443258 h 3686004"/>
                <a:gd name="connsiteX750" fmla="*/ 891545 w 4041704"/>
                <a:gd name="connsiteY750" fmla="*/ 3416330 h 3686004"/>
                <a:gd name="connsiteX751" fmla="*/ 896111 w 4041704"/>
                <a:gd name="connsiteY751" fmla="*/ 3411046 h 3686004"/>
                <a:gd name="connsiteX752" fmla="*/ 936260 w 4041704"/>
                <a:gd name="connsiteY752" fmla="*/ 3389402 h 3686004"/>
                <a:gd name="connsiteX753" fmla="*/ 950766 w 4041704"/>
                <a:gd name="connsiteY753" fmla="*/ 3372862 h 3686004"/>
                <a:gd name="connsiteX754" fmla="*/ 958401 w 4041704"/>
                <a:gd name="connsiteY754" fmla="*/ 3362175 h 3686004"/>
                <a:gd name="connsiteX755" fmla="*/ 1002097 w 4041704"/>
                <a:gd name="connsiteY755" fmla="*/ 3329141 h 3686004"/>
                <a:gd name="connsiteX756" fmla="*/ 1027292 w 4041704"/>
                <a:gd name="connsiteY756" fmla="*/ 3301404 h 3686004"/>
                <a:gd name="connsiteX757" fmla="*/ 1054298 w 4041704"/>
                <a:gd name="connsiteY757" fmla="*/ 3283982 h 3686004"/>
                <a:gd name="connsiteX758" fmla="*/ 1066200 w 4041704"/>
                <a:gd name="connsiteY758" fmla="*/ 3252921 h 3686004"/>
                <a:gd name="connsiteX759" fmla="*/ 1061380 w 4041704"/>
                <a:gd name="connsiteY759" fmla="*/ 3247263 h 3686004"/>
                <a:gd name="connsiteX760" fmla="*/ 1070214 w 4041704"/>
                <a:gd name="connsiteY760" fmla="*/ 3202775 h 3686004"/>
                <a:gd name="connsiteX761" fmla="*/ 1077715 w 4041704"/>
                <a:gd name="connsiteY761" fmla="*/ 3179648 h 3686004"/>
                <a:gd name="connsiteX762" fmla="*/ 1077647 w 4041704"/>
                <a:gd name="connsiteY762" fmla="*/ 3179528 h 3686004"/>
                <a:gd name="connsiteX763" fmla="*/ 1068969 w 4041704"/>
                <a:gd name="connsiteY763" fmla="*/ 3165555 h 3686004"/>
                <a:gd name="connsiteX764" fmla="*/ 1069713 w 4041704"/>
                <a:gd name="connsiteY764" fmla="*/ 3165435 h 3686004"/>
                <a:gd name="connsiteX765" fmla="*/ 1068029 w 4041704"/>
                <a:gd name="connsiteY765" fmla="*/ 3162443 h 3686004"/>
                <a:gd name="connsiteX766" fmla="*/ 1064529 w 4041704"/>
                <a:gd name="connsiteY766" fmla="*/ 3142060 h 3686004"/>
                <a:gd name="connsiteX767" fmla="*/ 1063050 w 4041704"/>
                <a:gd name="connsiteY767" fmla="*/ 3137376 h 3686004"/>
                <a:gd name="connsiteX768" fmla="*/ 1062498 w 4041704"/>
                <a:gd name="connsiteY768" fmla="*/ 3137761 h 3686004"/>
                <a:gd name="connsiteX769" fmla="*/ 1034473 w 4041704"/>
                <a:gd name="connsiteY769" fmla="*/ 3173009 h 3686004"/>
                <a:gd name="connsiteX770" fmla="*/ 1013870 w 4041704"/>
                <a:gd name="connsiteY770" fmla="*/ 3181846 h 3686004"/>
                <a:gd name="connsiteX771" fmla="*/ 1003316 w 4041704"/>
                <a:gd name="connsiteY771" fmla="*/ 3189210 h 3686004"/>
                <a:gd name="connsiteX772" fmla="*/ 970293 w 4041704"/>
                <a:gd name="connsiteY772" fmla="*/ 3206712 h 3686004"/>
                <a:gd name="connsiteX773" fmla="*/ 947984 w 4041704"/>
                <a:gd name="connsiteY773" fmla="*/ 3194585 h 3686004"/>
                <a:gd name="connsiteX774" fmla="*/ 1001074 w 4041704"/>
                <a:gd name="connsiteY774" fmla="*/ 3113231 h 3686004"/>
                <a:gd name="connsiteX775" fmla="*/ 996669 w 4041704"/>
                <a:gd name="connsiteY775" fmla="*/ 3113534 h 3686004"/>
                <a:gd name="connsiteX776" fmla="*/ 1020438 w 4041704"/>
                <a:gd name="connsiteY776" fmla="*/ 3088642 h 3686004"/>
                <a:gd name="connsiteX777" fmla="*/ 1038396 w 4041704"/>
                <a:gd name="connsiteY777" fmla="*/ 3064220 h 3686004"/>
                <a:gd name="connsiteX778" fmla="*/ 1027366 w 4041704"/>
                <a:gd name="connsiteY778" fmla="*/ 3055851 h 3686004"/>
                <a:gd name="connsiteX779" fmla="*/ 1011529 w 4041704"/>
                <a:gd name="connsiteY779" fmla="*/ 3037259 h 3686004"/>
                <a:gd name="connsiteX780" fmla="*/ 989315 w 4041704"/>
                <a:gd name="connsiteY780" fmla="*/ 3032467 h 3686004"/>
                <a:gd name="connsiteX781" fmla="*/ 967639 w 4041704"/>
                <a:gd name="connsiteY781" fmla="*/ 3039771 h 3686004"/>
                <a:gd name="connsiteX782" fmla="*/ 956876 w 4041704"/>
                <a:gd name="connsiteY782" fmla="*/ 3056610 h 3686004"/>
                <a:gd name="connsiteX783" fmla="*/ 941712 w 4041704"/>
                <a:gd name="connsiteY783" fmla="*/ 3062552 h 3686004"/>
                <a:gd name="connsiteX784" fmla="*/ 926580 w 4041704"/>
                <a:gd name="connsiteY784" fmla="*/ 3039873 h 3686004"/>
                <a:gd name="connsiteX785" fmla="*/ 921415 w 4041704"/>
                <a:gd name="connsiteY785" fmla="*/ 3033810 h 3686004"/>
                <a:gd name="connsiteX786" fmla="*/ 914050 w 4041704"/>
                <a:gd name="connsiteY786" fmla="*/ 3031714 h 3686004"/>
                <a:gd name="connsiteX787" fmla="*/ 899127 w 4041704"/>
                <a:gd name="connsiteY787" fmla="*/ 3015831 h 3686004"/>
                <a:gd name="connsiteX788" fmla="*/ 883887 w 4041704"/>
                <a:gd name="connsiteY788" fmla="*/ 3027417 h 3686004"/>
                <a:gd name="connsiteX789" fmla="*/ 877840 w 4041704"/>
                <a:gd name="connsiteY789" fmla="*/ 3027685 h 3686004"/>
                <a:gd name="connsiteX790" fmla="*/ 833143 w 4041704"/>
                <a:gd name="connsiteY790" fmla="*/ 3012056 h 3686004"/>
                <a:gd name="connsiteX791" fmla="*/ 827051 w 4041704"/>
                <a:gd name="connsiteY791" fmla="*/ 3008178 h 3686004"/>
                <a:gd name="connsiteX792" fmla="*/ 805303 w 4041704"/>
                <a:gd name="connsiteY792" fmla="*/ 2983463 h 3686004"/>
                <a:gd name="connsiteX793" fmla="*/ 785396 w 4041704"/>
                <a:gd name="connsiteY793" fmla="*/ 2940440 h 3686004"/>
                <a:gd name="connsiteX794" fmla="*/ 777912 w 4041704"/>
                <a:gd name="connsiteY794" fmla="*/ 2921010 h 3686004"/>
                <a:gd name="connsiteX795" fmla="*/ 776057 w 4041704"/>
                <a:gd name="connsiteY795" fmla="*/ 2906550 h 3686004"/>
                <a:gd name="connsiteX796" fmla="*/ 794156 w 4041704"/>
                <a:gd name="connsiteY796" fmla="*/ 2863934 h 3686004"/>
                <a:gd name="connsiteX797" fmla="*/ 796433 w 4041704"/>
                <a:gd name="connsiteY797" fmla="*/ 2854323 h 3686004"/>
                <a:gd name="connsiteX798" fmla="*/ 784369 w 4041704"/>
                <a:gd name="connsiteY798" fmla="*/ 2826241 h 3686004"/>
                <a:gd name="connsiteX799" fmla="*/ 781525 w 4041704"/>
                <a:gd name="connsiteY799" fmla="*/ 2814714 h 3686004"/>
                <a:gd name="connsiteX800" fmla="*/ 777006 w 4041704"/>
                <a:gd name="connsiteY800" fmla="*/ 2786482 h 3686004"/>
                <a:gd name="connsiteX801" fmla="*/ 764987 w 4041704"/>
                <a:gd name="connsiteY801" fmla="*/ 2781377 h 3686004"/>
                <a:gd name="connsiteX802" fmla="*/ 754819 w 4041704"/>
                <a:gd name="connsiteY802" fmla="*/ 2791238 h 3686004"/>
                <a:gd name="connsiteX803" fmla="*/ 748844 w 4041704"/>
                <a:gd name="connsiteY803" fmla="*/ 2763129 h 3686004"/>
                <a:gd name="connsiteX804" fmla="*/ 730809 w 4041704"/>
                <a:gd name="connsiteY804" fmla="*/ 2718412 h 3686004"/>
                <a:gd name="connsiteX805" fmla="*/ 725651 w 4041704"/>
                <a:gd name="connsiteY805" fmla="*/ 2720140 h 3686004"/>
                <a:gd name="connsiteX806" fmla="*/ 727215 w 4041704"/>
                <a:gd name="connsiteY806" fmla="*/ 2721285 h 3686004"/>
                <a:gd name="connsiteX807" fmla="*/ 719629 w 4041704"/>
                <a:gd name="connsiteY807" fmla="*/ 2729726 h 3686004"/>
                <a:gd name="connsiteX808" fmla="*/ 704062 w 4041704"/>
                <a:gd name="connsiteY808" fmla="*/ 2753308 h 3686004"/>
                <a:gd name="connsiteX809" fmla="*/ 700079 w 4041704"/>
                <a:gd name="connsiteY809" fmla="*/ 2765644 h 3686004"/>
                <a:gd name="connsiteX810" fmla="*/ 663000 w 4041704"/>
                <a:gd name="connsiteY810" fmla="*/ 2821583 h 3686004"/>
                <a:gd name="connsiteX811" fmla="*/ 668823 w 4041704"/>
                <a:gd name="connsiteY811" fmla="*/ 2841084 h 3686004"/>
                <a:gd name="connsiteX812" fmla="*/ 685585 w 4041704"/>
                <a:gd name="connsiteY812" fmla="*/ 2878480 h 3686004"/>
                <a:gd name="connsiteX813" fmla="*/ 680405 w 4041704"/>
                <a:gd name="connsiteY813" fmla="*/ 2888905 h 3686004"/>
                <a:gd name="connsiteX814" fmla="*/ 659234 w 4041704"/>
                <a:gd name="connsiteY814" fmla="*/ 2898435 h 3686004"/>
                <a:gd name="connsiteX815" fmla="*/ 583400 w 4041704"/>
                <a:gd name="connsiteY815" fmla="*/ 2850398 h 3686004"/>
                <a:gd name="connsiteX816" fmla="*/ 565656 w 4041704"/>
                <a:gd name="connsiteY816" fmla="*/ 2840755 h 3686004"/>
                <a:gd name="connsiteX817" fmla="*/ 557530 w 4041704"/>
                <a:gd name="connsiteY817" fmla="*/ 2840523 h 3686004"/>
                <a:gd name="connsiteX818" fmla="*/ 559953 w 4041704"/>
                <a:gd name="connsiteY818" fmla="*/ 2852042 h 3686004"/>
                <a:gd name="connsiteX819" fmla="*/ 565475 w 4041704"/>
                <a:gd name="connsiteY819" fmla="*/ 2853639 h 3686004"/>
                <a:gd name="connsiteX820" fmla="*/ 577550 w 4041704"/>
                <a:gd name="connsiteY820" fmla="*/ 2858053 h 3686004"/>
                <a:gd name="connsiteX821" fmla="*/ 567497 w 4041704"/>
                <a:gd name="connsiteY821" fmla="*/ 2872594 h 3686004"/>
                <a:gd name="connsiteX822" fmla="*/ 592456 w 4041704"/>
                <a:gd name="connsiteY822" fmla="*/ 2877187 h 3686004"/>
                <a:gd name="connsiteX823" fmla="*/ 592034 w 4041704"/>
                <a:gd name="connsiteY823" fmla="*/ 2887562 h 3686004"/>
                <a:gd name="connsiteX824" fmla="*/ 558685 w 4041704"/>
                <a:gd name="connsiteY824" fmla="*/ 2883167 h 3686004"/>
                <a:gd name="connsiteX825" fmla="*/ 536016 w 4041704"/>
                <a:gd name="connsiteY825" fmla="*/ 2872881 h 3686004"/>
                <a:gd name="connsiteX826" fmla="*/ 534593 w 4041704"/>
                <a:gd name="connsiteY826" fmla="*/ 2854883 h 3686004"/>
                <a:gd name="connsiteX827" fmla="*/ 524713 w 4041704"/>
                <a:gd name="connsiteY827" fmla="*/ 2845902 h 3686004"/>
                <a:gd name="connsiteX828" fmla="*/ 507469 w 4041704"/>
                <a:gd name="connsiteY828" fmla="*/ 2862552 h 3686004"/>
                <a:gd name="connsiteX829" fmla="*/ 500538 w 4041704"/>
                <a:gd name="connsiteY829" fmla="*/ 2864230 h 3686004"/>
                <a:gd name="connsiteX830" fmla="*/ 517410 w 4041704"/>
                <a:gd name="connsiteY830" fmla="*/ 2827861 h 3686004"/>
                <a:gd name="connsiteX831" fmla="*/ 505852 w 4041704"/>
                <a:gd name="connsiteY831" fmla="*/ 2811950 h 3686004"/>
                <a:gd name="connsiteX832" fmla="*/ 485775 w 4041704"/>
                <a:gd name="connsiteY832" fmla="*/ 2813877 h 3686004"/>
                <a:gd name="connsiteX833" fmla="*/ 475676 w 4041704"/>
                <a:gd name="connsiteY833" fmla="*/ 2799448 h 3686004"/>
                <a:gd name="connsiteX834" fmla="*/ 482504 w 4041704"/>
                <a:gd name="connsiteY834" fmla="*/ 2788255 h 3686004"/>
                <a:gd name="connsiteX835" fmla="*/ 480453 w 4041704"/>
                <a:gd name="connsiteY835" fmla="*/ 2761605 h 3686004"/>
                <a:gd name="connsiteX836" fmla="*/ 482055 w 4041704"/>
                <a:gd name="connsiteY836" fmla="*/ 2731868 h 3686004"/>
                <a:gd name="connsiteX837" fmla="*/ 474837 w 4041704"/>
                <a:gd name="connsiteY837" fmla="*/ 2702067 h 3686004"/>
                <a:gd name="connsiteX838" fmla="*/ 461682 w 4041704"/>
                <a:gd name="connsiteY838" fmla="*/ 2691678 h 3686004"/>
                <a:gd name="connsiteX839" fmla="*/ 472720 w 4041704"/>
                <a:gd name="connsiteY839" fmla="*/ 2684237 h 3686004"/>
                <a:gd name="connsiteX840" fmla="*/ 476156 w 4041704"/>
                <a:gd name="connsiteY840" fmla="*/ 2675700 h 3686004"/>
                <a:gd name="connsiteX841" fmla="*/ 465852 w 4041704"/>
                <a:gd name="connsiteY841" fmla="*/ 2642243 h 3686004"/>
                <a:gd name="connsiteX842" fmla="*/ 466201 w 4041704"/>
                <a:gd name="connsiteY842" fmla="*/ 2630051 h 3686004"/>
                <a:gd name="connsiteX843" fmla="*/ 450174 w 4041704"/>
                <a:gd name="connsiteY843" fmla="*/ 2645673 h 3686004"/>
                <a:gd name="connsiteX844" fmla="*/ 438844 w 4041704"/>
                <a:gd name="connsiteY844" fmla="*/ 2645849 h 3686004"/>
                <a:gd name="connsiteX845" fmla="*/ 407612 w 4041704"/>
                <a:gd name="connsiteY845" fmla="*/ 2659282 h 3686004"/>
                <a:gd name="connsiteX846" fmla="*/ 388301 w 4041704"/>
                <a:gd name="connsiteY846" fmla="*/ 2662859 h 3686004"/>
                <a:gd name="connsiteX847" fmla="*/ 372054 w 4041704"/>
                <a:gd name="connsiteY847" fmla="*/ 2673030 h 3686004"/>
                <a:gd name="connsiteX848" fmla="*/ 366153 w 4041704"/>
                <a:gd name="connsiteY848" fmla="*/ 2675927 h 3686004"/>
                <a:gd name="connsiteX849" fmla="*/ 337020 w 4041704"/>
                <a:gd name="connsiteY849" fmla="*/ 2651066 h 3686004"/>
                <a:gd name="connsiteX850" fmla="*/ 309559 w 4041704"/>
                <a:gd name="connsiteY850" fmla="*/ 2657350 h 3686004"/>
                <a:gd name="connsiteX851" fmla="*/ 286125 w 4041704"/>
                <a:gd name="connsiteY851" fmla="*/ 2645417 h 3686004"/>
                <a:gd name="connsiteX852" fmla="*/ 268162 w 4041704"/>
                <a:gd name="connsiteY852" fmla="*/ 2630323 h 3686004"/>
                <a:gd name="connsiteX853" fmla="*/ 242903 w 4041704"/>
                <a:gd name="connsiteY853" fmla="*/ 2607826 h 3686004"/>
                <a:gd name="connsiteX854" fmla="*/ 232834 w 4041704"/>
                <a:gd name="connsiteY854" fmla="*/ 2601092 h 3686004"/>
                <a:gd name="connsiteX855" fmla="*/ 223794 w 4041704"/>
                <a:gd name="connsiteY855" fmla="*/ 2595578 h 3686004"/>
                <a:gd name="connsiteX856" fmla="*/ 229257 w 4041704"/>
                <a:gd name="connsiteY856" fmla="*/ 2581782 h 3686004"/>
                <a:gd name="connsiteX857" fmla="*/ 239172 w 4041704"/>
                <a:gd name="connsiteY857" fmla="*/ 2574244 h 3686004"/>
                <a:gd name="connsiteX858" fmla="*/ 246021 w 4041704"/>
                <a:gd name="connsiteY858" fmla="*/ 2560112 h 3686004"/>
                <a:gd name="connsiteX859" fmla="*/ 236215 w 4041704"/>
                <a:gd name="connsiteY859" fmla="*/ 2552948 h 3686004"/>
                <a:gd name="connsiteX860" fmla="*/ 222405 w 4041704"/>
                <a:gd name="connsiteY860" fmla="*/ 2561062 h 3686004"/>
                <a:gd name="connsiteX861" fmla="*/ 216081 w 4041704"/>
                <a:gd name="connsiteY861" fmla="*/ 2574334 h 3686004"/>
                <a:gd name="connsiteX862" fmla="*/ 191941 w 4041704"/>
                <a:gd name="connsiteY862" fmla="*/ 2576145 h 3686004"/>
                <a:gd name="connsiteX863" fmla="*/ 194915 w 4041704"/>
                <a:gd name="connsiteY863" fmla="*/ 2559649 h 3686004"/>
                <a:gd name="connsiteX864" fmla="*/ 194993 w 4041704"/>
                <a:gd name="connsiteY864" fmla="*/ 2537251 h 3686004"/>
                <a:gd name="connsiteX865" fmla="*/ 192141 w 4041704"/>
                <a:gd name="connsiteY865" fmla="*/ 2525470 h 3686004"/>
                <a:gd name="connsiteX866" fmla="*/ 197888 w 4041704"/>
                <a:gd name="connsiteY866" fmla="*/ 2508302 h 3686004"/>
                <a:gd name="connsiteX867" fmla="*/ 200221 w 4041704"/>
                <a:gd name="connsiteY867" fmla="*/ 2496731 h 3686004"/>
                <a:gd name="connsiteX868" fmla="*/ 191458 w 4041704"/>
                <a:gd name="connsiteY868" fmla="*/ 2477209 h 3686004"/>
                <a:gd name="connsiteX869" fmla="*/ 183220 w 4041704"/>
                <a:gd name="connsiteY869" fmla="*/ 2456827 h 3686004"/>
                <a:gd name="connsiteX870" fmla="*/ 210079 w 4041704"/>
                <a:gd name="connsiteY870" fmla="*/ 2414736 h 3686004"/>
                <a:gd name="connsiteX871" fmla="*/ 221583 w 4041704"/>
                <a:gd name="connsiteY871" fmla="*/ 2391038 h 3686004"/>
                <a:gd name="connsiteX872" fmla="*/ 240133 w 4041704"/>
                <a:gd name="connsiteY872" fmla="*/ 2361599 h 3686004"/>
                <a:gd name="connsiteX873" fmla="*/ 247894 w 4041704"/>
                <a:gd name="connsiteY873" fmla="*/ 2352749 h 3686004"/>
                <a:gd name="connsiteX874" fmla="*/ 240633 w 4041704"/>
                <a:gd name="connsiteY874" fmla="*/ 2328828 h 3686004"/>
                <a:gd name="connsiteX875" fmla="*/ 229872 w 4041704"/>
                <a:gd name="connsiteY875" fmla="*/ 2322262 h 3686004"/>
                <a:gd name="connsiteX876" fmla="*/ 267736 w 4041704"/>
                <a:gd name="connsiteY876" fmla="*/ 2324097 h 3686004"/>
                <a:gd name="connsiteX877" fmla="*/ 284895 w 4041704"/>
                <a:gd name="connsiteY877" fmla="*/ 2319208 h 3686004"/>
                <a:gd name="connsiteX878" fmla="*/ 294969 w 4041704"/>
                <a:gd name="connsiteY878" fmla="*/ 2301727 h 3686004"/>
                <a:gd name="connsiteX879" fmla="*/ 319825 w 4041704"/>
                <a:gd name="connsiteY879" fmla="*/ 2296809 h 3686004"/>
                <a:gd name="connsiteX880" fmla="*/ 338486 w 4041704"/>
                <a:gd name="connsiteY880" fmla="*/ 2287520 h 3686004"/>
                <a:gd name="connsiteX881" fmla="*/ 344964 w 4041704"/>
                <a:gd name="connsiteY881" fmla="*/ 2288518 h 3686004"/>
                <a:gd name="connsiteX882" fmla="*/ 345963 w 4041704"/>
                <a:gd name="connsiteY882" fmla="*/ 2282040 h 3686004"/>
                <a:gd name="connsiteX883" fmla="*/ 334886 w 4041704"/>
                <a:gd name="connsiteY883" fmla="*/ 2257174 h 3686004"/>
                <a:gd name="connsiteX884" fmla="*/ 328066 w 4041704"/>
                <a:gd name="connsiteY884" fmla="*/ 2256305 h 3686004"/>
                <a:gd name="connsiteX885" fmla="*/ 326915 w 4041704"/>
                <a:gd name="connsiteY885" fmla="*/ 2256930 h 3686004"/>
                <a:gd name="connsiteX886" fmla="*/ 316061 w 4041704"/>
                <a:gd name="connsiteY886" fmla="*/ 2254318 h 3686004"/>
                <a:gd name="connsiteX887" fmla="*/ 292711 w 4041704"/>
                <a:gd name="connsiteY887" fmla="*/ 2226086 h 3686004"/>
                <a:gd name="connsiteX888" fmla="*/ 293665 w 4041704"/>
                <a:gd name="connsiteY888" fmla="*/ 2222983 h 3686004"/>
                <a:gd name="connsiteX889" fmla="*/ 287973 w 4041704"/>
                <a:gd name="connsiteY889" fmla="*/ 2218310 h 3686004"/>
                <a:gd name="connsiteX890" fmla="*/ 268137 w 4041704"/>
                <a:gd name="connsiteY890" fmla="*/ 2222747 h 3686004"/>
                <a:gd name="connsiteX891" fmla="*/ 255699 w 4041704"/>
                <a:gd name="connsiteY891" fmla="*/ 2244103 h 3686004"/>
                <a:gd name="connsiteX892" fmla="*/ 246742 w 4041704"/>
                <a:gd name="connsiteY892" fmla="*/ 2251040 h 3686004"/>
                <a:gd name="connsiteX893" fmla="*/ 242837 w 4041704"/>
                <a:gd name="connsiteY893" fmla="*/ 2240980 h 3686004"/>
                <a:gd name="connsiteX894" fmla="*/ 244074 w 4041704"/>
                <a:gd name="connsiteY894" fmla="*/ 2202161 h 3686004"/>
                <a:gd name="connsiteX895" fmla="*/ 254872 w 4041704"/>
                <a:gd name="connsiteY895" fmla="*/ 2192209 h 3686004"/>
                <a:gd name="connsiteX896" fmla="*/ 272556 w 4041704"/>
                <a:gd name="connsiteY896" fmla="*/ 2180404 h 3686004"/>
                <a:gd name="connsiteX897" fmla="*/ 280288 w 4041704"/>
                <a:gd name="connsiteY897" fmla="*/ 2173876 h 3686004"/>
                <a:gd name="connsiteX898" fmla="*/ 280101 w 4041704"/>
                <a:gd name="connsiteY898" fmla="*/ 2172712 h 3686004"/>
                <a:gd name="connsiteX899" fmla="*/ 282418 w 4041704"/>
                <a:gd name="connsiteY899" fmla="*/ 2167586 h 3686004"/>
                <a:gd name="connsiteX900" fmla="*/ 284250 w 4041704"/>
                <a:gd name="connsiteY900" fmla="*/ 2163518 h 3686004"/>
                <a:gd name="connsiteX901" fmla="*/ 282733 w 4041704"/>
                <a:gd name="connsiteY901" fmla="*/ 2158286 h 3686004"/>
                <a:gd name="connsiteX902" fmla="*/ 277970 w 4041704"/>
                <a:gd name="connsiteY902" fmla="*/ 2159412 h 3686004"/>
                <a:gd name="connsiteX903" fmla="*/ 270762 w 4041704"/>
                <a:gd name="connsiteY903" fmla="*/ 2160837 h 3686004"/>
                <a:gd name="connsiteX904" fmla="*/ 269741 w 4041704"/>
                <a:gd name="connsiteY904" fmla="*/ 2152970 h 3686004"/>
                <a:gd name="connsiteX905" fmla="*/ 270486 w 4041704"/>
                <a:gd name="connsiteY905" fmla="*/ 2151396 h 3686004"/>
                <a:gd name="connsiteX906" fmla="*/ 264354 w 4041704"/>
                <a:gd name="connsiteY906" fmla="*/ 2140825 h 3686004"/>
                <a:gd name="connsiteX907" fmla="*/ 256578 w 4041704"/>
                <a:gd name="connsiteY907" fmla="*/ 2135115 h 3686004"/>
                <a:gd name="connsiteX908" fmla="*/ 256216 w 4041704"/>
                <a:gd name="connsiteY908" fmla="*/ 2132405 h 3686004"/>
                <a:gd name="connsiteX909" fmla="*/ 249309 w 4041704"/>
                <a:gd name="connsiteY909" fmla="*/ 2125651 h 3686004"/>
                <a:gd name="connsiteX910" fmla="*/ 241768 w 4041704"/>
                <a:gd name="connsiteY910" fmla="*/ 2122122 h 3686004"/>
                <a:gd name="connsiteX911" fmla="*/ 222886 w 4041704"/>
                <a:gd name="connsiteY911" fmla="*/ 2113166 h 3686004"/>
                <a:gd name="connsiteX912" fmla="*/ 202956 w 4041704"/>
                <a:gd name="connsiteY912" fmla="*/ 2113965 h 3686004"/>
                <a:gd name="connsiteX913" fmla="*/ 196020 w 4041704"/>
                <a:gd name="connsiteY913" fmla="*/ 2109455 h 3686004"/>
                <a:gd name="connsiteX914" fmla="*/ 189879 w 4041704"/>
                <a:gd name="connsiteY914" fmla="*/ 2093818 h 3686004"/>
                <a:gd name="connsiteX915" fmla="*/ 190909 w 4041704"/>
                <a:gd name="connsiteY915" fmla="*/ 2082560 h 3686004"/>
                <a:gd name="connsiteX916" fmla="*/ 176927 w 4041704"/>
                <a:gd name="connsiteY916" fmla="*/ 2076952 h 3686004"/>
                <a:gd name="connsiteX917" fmla="*/ 161150 w 4041704"/>
                <a:gd name="connsiteY917" fmla="*/ 2071832 h 3686004"/>
                <a:gd name="connsiteX918" fmla="*/ 156976 w 4041704"/>
                <a:gd name="connsiteY918" fmla="*/ 2051565 h 3686004"/>
                <a:gd name="connsiteX919" fmla="*/ 164190 w 4041704"/>
                <a:gd name="connsiteY919" fmla="*/ 2046515 h 3686004"/>
                <a:gd name="connsiteX920" fmla="*/ 176598 w 4041704"/>
                <a:gd name="connsiteY920" fmla="*/ 2017463 h 3686004"/>
                <a:gd name="connsiteX921" fmla="*/ 172362 w 4041704"/>
                <a:gd name="connsiteY921" fmla="*/ 1981804 h 3686004"/>
                <a:gd name="connsiteX922" fmla="*/ 157391 w 4041704"/>
                <a:gd name="connsiteY922" fmla="*/ 1971489 h 3686004"/>
                <a:gd name="connsiteX923" fmla="*/ 140371 w 4041704"/>
                <a:gd name="connsiteY923" fmla="*/ 1969374 h 3686004"/>
                <a:gd name="connsiteX924" fmla="*/ 147853 w 4041704"/>
                <a:gd name="connsiteY924" fmla="*/ 1939681 h 3686004"/>
                <a:gd name="connsiteX925" fmla="*/ 158285 w 4041704"/>
                <a:gd name="connsiteY925" fmla="*/ 1920645 h 3686004"/>
                <a:gd name="connsiteX926" fmla="*/ 160830 w 4041704"/>
                <a:gd name="connsiteY926" fmla="*/ 1915989 h 3686004"/>
                <a:gd name="connsiteX927" fmla="*/ 159493 w 4041704"/>
                <a:gd name="connsiteY927" fmla="*/ 1915963 h 3686004"/>
                <a:gd name="connsiteX928" fmla="*/ 153790 w 4041704"/>
                <a:gd name="connsiteY928" fmla="*/ 1913117 h 3686004"/>
                <a:gd name="connsiteX929" fmla="*/ 137462 w 4041704"/>
                <a:gd name="connsiteY929" fmla="*/ 1905516 h 3686004"/>
                <a:gd name="connsiteX930" fmla="*/ 133579 w 4041704"/>
                <a:gd name="connsiteY930" fmla="*/ 1899724 h 3686004"/>
                <a:gd name="connsiteX931" fmla="*/ 133105 w 4041704"/>
                <a:gd name="connsiteY931" fmla="*/ 1895728 h 3686004"/>
                <a:gd name="connsiteX932" fmla="*/ 129392 w 4041704"/>
                <a:gd name="connsiteY932" fmla="*/ 1898293 h 3686004"/>
                <a:gd name="connsiteX933" fmla="*/ 116047 w 4041704"/>
                <a:gd name="connsiteY933" fmla="*/ 1904919 h 3686004"/>
                <a:gd name="connsiteX934" fmla="*/ 112975 w 4041704"/>
                <a:gd name="connsiteY934" fmla="*/ 1904648 h 3686004"/>
                <a:gd name="connsiteX935" fmla="*/ 113239 w 4041704"/>
                <a:gd name="connsiteY935" fmla="*/ 1905442 h 3686004"/>
                <a:gd name="connsiteX936" fmla="*/ 109733 w 4041704"/>
                <a:gd name="connsiteY936" fmla="*/ 1907599 h 3686004"/>
                <a:gd name="connsiteX937" fmla="*/ 93271 w 4041704"/>
                <a:gd name="connsiteY937" fmla="*/ 1905341 h 3686004"/>
                <a:gd name="connsiteX938" fmla="*/ 78716 w 4041704"/>
                <a:gd name="connsiteY938" fmla="*/ 1908782 h 3686004"/>
                <a:gd name="connsiteX939" fmla="*/ 74146 w 4041704"/>
                <a:gd name="connsiteY939" fmla="*/ 1915454 h 3686004"/>
                <a:gd name="connsiteX940" fmla="*/ 71611 w 4041704"/>
                <a:gd name="connsiteY940" fmla="*/ 1917731 h 3686004"/>
                <a:gd name="connsiteX941" fmla="*/ 69334 w 4041704"/>
                <a:gd name="connsiteY941" fmla="*/ 1915194 h 3686004"/>
                <a:gd name="connsiteX942" fmla="*/ 62727 w 4041704"/>
                <a:gd name="connsiteY942" fmla="*/ 1910885 h 3686004"/>
                <a:gd name="connsiteX943" fmla="*/ 49191 w 4041704"/>
                <a:gd name="connsiteY943" fmla="*/ 1906817 h 3686004"/>
                <a:gd name="connsiteX944" fmla="*/ 42777 w 4041704"/>
                <a:gd name="connsiteY944" fmla="*/ 1908054 h 3686004"/>
                <a:gd name="connsiteX945" fmla="*/ 39043 w 4041704"/>
                <a:gd name="connsiteY945" fmla="*/ 1911174 h 3686004"/>
                <a:gd name="connsiteX946" fmla="*/ 35068 w 4041704"/>
                <a:gd name="connsiteY946" fmla="*/ 1907360 h 3686004"/>
                <a:gd name="connsiteX947" fmla="*/ 33663 w 4041704"/>
                <a:gd name="connsiteY947" fmla="*/ 1903778 h 3686004"/>
                <a:gd name="connsiteX948" fmla="*/ 21749 w 4041704"/>
                <a:gd name="connsiteY948" fmla="*/ 1901843 h 3686004"/>
                <a:gd name="connsiteX949" fmla="*/ 19945 w 4041704"/>
                <a:gd name="connsiteY949" fmla="*/ 1903668 h 3686004"/>
                <a:gd name="connsiteX950" fmla="*/ 15118 w 4041704"/>
                <a:gd name="connsiteY950" fmla="*/ 1904528 h 3686004"/>
                <a:gd name="connsiteX951" fmla="*/ 15175 w 4041704"/>
                <a:gd name="connsiteY951" fmla="*/ 1900043 h 3686004"/>
                <a:gd name="connsiteX952" fmla="*/ 17990 w 4041704"/>
                <a:gd name="connsiteY952" fmla="*/ 1896581 h 3686004"/>
                <a:gd name="connsiteX953" fmla="*/ 17531 w 4041704"/>
                <a:gd name="connsiteY953" fmla="*/ 1891099 h 3686004"/>
                <a:gd name="connsiteX954" fmla="*/ 9478 w 4041704"/>
                <a:gd name="connsiteY954" fmla="*/ 1875949 h 3686004"/>
                <a:gd name="connsiteX955" fmla="*/ 3397 w 4041704"/>
                <a:gd name="connsiteY955" fmla="*/ 1856139 h 3686004"/>
                <a:gd name="connsiteX956" fmla="*/ 4652 w 4041704"/>
                <a:gd name="connsiteY956" fmla="*/ 1850811 h 3686004"/>
                <a:gd name="connsiteX957" fmla="*/ 7981 w 4041704"/>
                <a:gd name="connsiteY957" fmla="*/ 1845163 h 3686004"/>
                <a:gd name="connsiteX958" fmla="*/ 7180 w 4041704"/>
                <a:gd name="connsiteY958" fmla="*/ 1842047 h 3686004"/>
                <a:gd name="connsiteX959" fmla="*/ 0 w 4041704"/>
                <a:gd name="connsiteY959" fmla="*/ 1830579 h 3686004"/>
                <a:gd name="connsiteX960" fmla="*/ 1735 w 4041704"/>
                <a:gd name="connsiteY960" fmla="*/ 1818053 h 3686004"/>
                <a:gd name="connsiteX961" fmla="*/ 16041 w 4041704"/>
                <a:gd name="connsiteY961" fmla="*/ 1801382 h 3686004"/>
                <a:gd name="connsiteX962" fmla="*/ 19907 w 4041704"/>
                <a:gd name="connsiteY962" fmla="*/ 1793107 h 3686004"/>
                <a:gd name="connsiteX963" fmla="*/ 27281 w 4041704"/>
                <a:gd name="connsiteY963" fmla="*/ 1778114 h 3686004"/>
                <a:gd name="connsiteX964" fmla="*/ 27243 w 4041704"/>
                <a:gd name="connsiteY964" fmla="*/ 1759781 h 3686004"/>
                <a:gd name="connsiteX965" fmla="*/ 55513 w 4041704"/>
                <a:gd name="connsiteY965" fmla="*/ 1749265 h 3686004"/>
                <a:gd name="connsiteX966" fmla="*/ 70592 w 4041704"/>
                <a:gd name="connsiteY966" fmla="*/ 1744880 h 3686004"/>
                <a:gd name="connsiteX967" fmla="*/ 96805 w 4041704"/>
                <a:gd name="connsiteY967" fmla="*/ 1731928 h 3686004"/>
                <a:gd name="connsiteX968" fmla="*/ 110075 w 4041704"/>
                <a:gd name="connsiteY968" fmla="*/ 1738252 h 3686004"/>
                <a:gd name="connsiteX969" fmla="*/ 121332 w 4041704"/>
                <a:gd name="connsiteY969" fmla="*/ 1736259 h 3686004"/>
                <a:gd name="connsiteX970" fmla="*/ 127329 w 4041704"/>
                <a:gd name="connsiteY970" fmla="*/ 1732239 h 3686004"/>
                <a:gd name="connsiteX971" fmla="*/ 133588 w 4041704"/>
                <a:gd name="connsiteY971" fmla="*/ 1727788 h 3686004"/>
                <a:gd name="connsiteX972" fmla="*/ 134144 w 4041704"/>
                <a:gd name="connsiteY972" fmla="*/ 1734624 h 3686004"/>
                <a:gd name="connsiteX973" fmla="*/ 133196 w 4041704"/>
                <a:gd name="connsiteY973" fmla="*/ 1745861 h 3686004"/>
                <a:gd name="connsiteX974" fmla="*/ 143265 w 4041704"/>
                <a:gd name="connsiteY974" fmla="*/ 1752593 h 3686004"/>
                <a:gd name="connsiteX975" fmla="*/ 152296 w 4041704"/>
                <a:gd name="connsiteY975" fmla="*/ 1747470 h 3686004"/>
                <a:gd name="connsiteX976" fmla="*/ 155718 w 4041704"/>
                <a:gd name="connsiteY976" fmla="*/ 1752512 h 3686004"/>
                <a:gd name="connsiteX977" fmla="*/ 161592 w 4041704"/>
                <a:gd name="connsiteY977" fmla="*/ 1776769 h 3686004"/>
                <a:gd name="connsiteX978" fmla="*/ 166956 w 4041704"/>
                <a:gd name="connsiteY978" fmla="*/ 1788310 h 3686004"/>
                <a:gd name="connsiteX979" fmla="*/ 166316 w 4041704"/>
                <a:gd name="connsiteY979" fmla="*/ 1794564 h 3686004"/>
                <a:gd name="connsiteX980" fmla="*/ 168319 w 4041704"/>
                <a:gd name="connsiteY980" fmla="*/ 1794045 h 3686004"/>
                <a:gd name="connsiteX981" fmla="*/ 174958 w 4041704"/>
                <a:gd name="connsiteY981" fmla="*/ 1788737 h 3686004"/>
                <a:gd name="connsiteX982" fmla="*/ 181371 w 4041704"/>
                <a:gd name="connsiteY982" fmla="*/ 1787500 h 3686004"/>
                <a:gd name="connsiteX983" fmla="*/ 198329 w 4041704"/>
                <a:gd name="connsiteY983" fmla="*/ 1792737 h 3686004"/>
                <a:gd name="connsiteX984" fmla="*/ 201544 w 4041704"/>
                <a:gd name="connsiteY984" fmla="*/ 1788737 h 3686004"/>
                <a:gd name="connsiteX985" fmla="*/ 221079 w 4041704"/>
                <a:gd name="connsiteY985" fmla="*/ 1766397 h 3686004"/>
                <a:gd name="connsiteX986" fmla="*/ 225545 w 4041704"/>
                <a:gd name="connsiteY986" fmla="*/ 1759079 h 3686004"/>
                <a:gd name="connsiteX987" fmla="*/ 226230 w 4041704"/>
                <a:gd name="connsiteY987" fmla="*/ 1748274 h 3686004"/>
                <a:gd name="connsiteX988" fmla="*/ 211965 w 4041704"/>
                <a:gd name="connsiteY988" fmla="*/ 1724214 h 3686004"/>
                <a:gd name="connsiteX989" fmla="*/ 210257 w 4041704"/>
                <a:gd name="connsiteY989" fmla="*/ 1709587 h 3686004"/>
                <a:gd name="connsiteX990" fmla="*/ 224023 w 4041704"/>
                <a:gd name="connsiteY990" fmla="*/ 1707353 h 3686004"/>
                <a:gd name="connsiteX991" fmla="*/ 242241 w 4041704"/>
                <a:gd name="connsiteY991" fmla="*/ 1711379 h 3686004"/>
                <a:gd name="connsiteX992" fmla="*/ 255293 w 4041704"/>
                <a:gd name="connsiteY992" fmla="*/ 1712253 h 3686004"/>
                <a:gd name="connsiteX993" fmla="*/ 264324 w 4041704"/>
                <a:gd name="connsiteY993" fmla="*/ 1707132 h 3686004"/>
                <a:gd name="connsiteX994" fmla="*/ 281407 w 4041704"/>
                <a:gd name="connsiteY994" fmla="*/ 1665575 h 3686004"/>
                <a:gd name="connsiteX995" fmla="*/ 295355 w 4041704"/>
                <a:gd name="connsiteY995" fmla="*/ 1650457 h 3686004"/>
                <a:gd name="connsiteX996" fmla="*/ 318183 w 4041704"/>
                <a:gd name="connsiteY996" fmla="*/ 1650798 h 3686004"/>
                <a:gd name="connsiteX997" fmla="*/ 336105 w 4041704"/>
                <a:gd name="connsiteY997" fmla="*/ 1612706 h 3686004"/>
                <a:gd name="connsiteX998" fmla="*/ 332244 w 4041704"/>
                <a:gd name="connsiteY998" fmla="*/ 1596765 h 3686004"/>
                <a:gd name="connsiteX999" fmla="*/ 345508 w 4041704"/>
                <a:gd name="connsiteY999" fmla="*/ 1592453 h 3686004"/>
                <a:gd name="connsiteX1000" fmla="*/ 372459 w 4041704"/>
                <a:gd name="connsiteY1000" fmla="*/ 1608304 h 3686004"/>
                <a:gd name="connsiteX1001" fmla="*/ 366520 w 4041704"/>
                <a:gd name="connsiteY1001" fmla="*/ 1592867 h 3686004"/>
                <a:gd name="connsiteX1002" fmla="*/ 362257 w 4041704"/>
                <a:gd name="connsiteY1002" fmla="*/ 1584360 h 3686004"/>
                <a:gd name="connsiteX1003" fmla="*/ 341471 w 4041704"/>
                <a:gd name="connsiteY1003" fmla="*/ 1565181 h 3686004"/>
                <a:gd name="connsiteX1004" fmla="*/ 324093 w 4041704"/>
                <a:gd name="connsiteY1004" fmla="*/ 1564622 h 3686004"/>
                <a:gd name="connsiteX1005" fmla="*/ 335369 w 4041704"/>
                <a:gd name="connsiteY1005" fmla="*/ 1524838 h 3686004"/>
                <a:gd name="connsiteX1006" fmla="*/ 346666 w 4041704"/>
                <a:gd name="connsiteY1006" fmla="*/ 1482115 h 3686004"/>
                <a:gd name="connsiteX1007" fmla="*/ 338449 w 4041704"/>
                <a:gd name="connsiteY1007" fmla="*/ 1458790 h 3686004"/>
                <a:gd name="connsiteX1008" fmla="*/ 315695 w 4041704"/>
                <a:gd name="connsiteY1008" fmla="*/ 1460266 h 3686004"/>
                <a:gd name="connsiteX1009" fmla="*/ 297610 w 4041704"/>
                <a:gd name="connsiteY1009" fmla="*/ 1473451 h 3686004"/>
                <a:gd name="connsiteX1010" fmla="*/ 259036 w 4041704"/>
                <a:gd name="connsiteY1010" fmla="*/ 1450509 h 3686004"/>
                <a:gd name="connsiteX1011" fmla="*/ 253178 w 4041704"/>
                <a:gd name="connsiteY1011" fmla="*/ 1447526 h 3686004"/>
                <a:gd name="connsiteX1012" fmla="*/ 255985 w 4041704"/>
                <a:gd name="connsiteY1012" fmla="*/ 1430337 h 3686004"/>
                <a:gd name="connsiteX1013" fmla="*/ 268401 w 4041704"/>
                <a:gd name="connsiteY1013" fmla="*/ 1411922 h 3686004"/>
                <a:gd name="connsiteX1014" fmla="*/ 304630 w 4041704"/>
                <a:gd name="connsiteY1014" fmla="*/ 1400946 h 3686004"/>
                <a:gd name="connsiteX1015" fmla="*/ 320032 w 4041704"/>
                <a:gd name="connsiteY1015" fmla="*/ 1411524 h 3686004"/>
                <a:gd name="connsiteX1016" fmla="*/ 331486 w 4041704"/>
                <a:gd name="connsiteY1016" fmla="*/ 1417921 h 3686004"/>
                <a:gd name="connsiteX1017" fmla="*/ 388646 w 4041704"/>
                <a:gd name="connsiteY1017" fmla="*/ 1394907 h 3686004"/>
                <a:gd name="connsiteX1018" fmla="*/ 399615 w 4041704"/>
                <a:gd name="connsiteY1018" fmla="*/ 1361433 h 3686004"/>
                <a:gd name="connsiteX1019" fmla="*/ 394231 w 4041704"/>
                <a:gd name="connsiteY1019" fmla="*/ 1352832 h 3686004"/>
                <a:gd name="connsiteX1020" fmla="*/ 408825 w 4041704"/>
                <a:gd name="connsiteY1020" fmla="*/ 1308576 h 3686004"/>
                <a:gd name="connsiteX1021" fmla="*/ 433980 w 4041704"/>
                <a:gd name="connsiteY1021" fmla="*/ 1286710 h 3686004"/>
                <a:gd name="connsiteX1022" fmla="*/ 475774 w 4041704"/>
                <a:gd name="connsiteY1022" fmla="*/ 1271450 h 3686004"/>
                <a:gd name="connsiteX1023" fmla="*/ 492912 w 4041704"/>
                <a:gd name="connsiteY1023" fmla="*/ 1269501 h 3686004"/>
                <a:gd name="connsiteX1024" fmla="*/ 466485 w 4041704"/>
                <a:gd name="connsiteY1024" fmla="*/ 1252791 h 3686004"/>
                <a:gd name="connsiteX1025" fmla="*/ 464596 w 4041704"/>
                <a:gd name="connsiteY1025" fmla="*/ 1251046 h 3686004"/>
                <a:gd name="connsiteX1026" fmla="*/ 464260 w 4041704"/>
                <a:gd name="connsiteY1026" fmla="*/ 1249660 h 3686004"/>
                <a:gd name="connsiteX1027" fmla="*/ 426403 w 4041704"/>
                <a:gd name="connsiteY1027" fmla="*/ 1164545 h 3686004"/>
                <a:gd name="connsiteX1028" fmla="*/ 424723 w 4041704"/>
                <a:gd name="connsiteY1028" fmla="*/ 1122763 h 3686004"/>
                <a:gd name="connsiteX1029" fmla="*/ 431810 w 4041704"/>
                <a:gd name="connsiteY1029" fmla="*/ 1076290 h 3686004"/>
                <a:gd name="connsiteX1030" fmla="*/ 432233 w 4041704"/>
                <a:gd name="connsiteY1030" fmla="*/ 1065915 h 3686004"/>
                <a:gd name="connsiteX1031" fmla="*/ 433350 w 4041704"/>
                <a:gd name="connsiteY1031" fmla="*/ 996308 h 3686004"/>
                <a:gd name="connsiteX1032" fmla="*/ 429489 w 4041704"/>
                <a:gd name="connsiteY1032" fmla="*/ 980368 h 3686004"/>
                <a:gd name="connsiteX1033" fmla="*/ 426913 w 4041704"/>
                <a:gd name="connsiteY1033" fmla="*/ 954578 h 3686004"/>
                <a:gd name="connsiteX1034" fmla="*/ 412104 w 4041704"/>
                <a:gd name="connsiteY1034" fmla="*/ 969171 h 3686004"/>
                <a:gd name="connsiteX1035" fmla="*/ 396826 w 4041704"/>
                <a:gd name="connsiteY1035" fmla="*/ 965166 h 3686004"/>
                <a:gd name="connsiteX1036" fmla="*/ 368670 w 4041704"/>
                <a:gd name="connsiteY1036" fmla="*/ 936766 h 3686004"/>
                <a:gd name="connsiteX1037" fmla="*/ 354173 w 4041704"/>
                <a:gd name="connsiteY1037" fmla="*/ 920835 h 3686004"/>
                <a:gd name="connsiteX1038" fmla="*/ 350867 w 4041704"/>
                <a:gd name="connsiteY1038" fmla="*/ 911730 h 3686004"/>
                <a:gd name="connsiteX1039" fmla="*/ 344649 w 4041704"/>
                <a:gd name="connsiteY1039" fmla="*/ 875449 h 3686004"/>
                <a:gd name="connsiteX1040" fmla="*/ 346207 w 4041704"/>
                <a:gd name="connsiteY1040" fmla="*/ 851592 h 3686004"/>
                <a:gd name="connsiteX1041" fmla="*/ 345076 w 4041704"/>
                <a:gd name="connsiteY1041" fmla="*/ 840860 h 3686004"/>
                <a:gd name="connsiteX1042" fmla="*/ 343163 w 4041704"/>
                <a:gd name="connsiteY1042" fmla="*/ 828988 h 36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041704" h="3686004">
                  <a:moveTo>
                    <a:pt x="3386347" y="2411413"/>
                  </a:moveTo>
                  <a:lnTo>
                    <a:pt x="3386340" y="2411535"/>
                  </a:lnTo>
                  <a:lnTo>
                    <a:pt x="3386483" y="2411511"/>
                  </a:lnTo>
                  <a:close/>
                  <a:moveTo>
                    <a:pt x="3362819" y="2194357"/>
                  </a:moveTo>
                  <a:cubicBezTo>
                    <a:pt x="3360830" y="2196729"/>
                    <a:pt x="3360305" y="2199199"/>
                    <a:pt x="3361204" y="2201156"/>
                  </a:cubicBezTo>
                  <a:lnTo>
                    <a:pt x="3365647" y="2203538"/>
                  </a:lnTo>
                  <a:lnTo>
                    <a:pt x="3367414" y="2187828"/>
                  </a:lnTo>
                  <a:lnTo>
                    <a:pt x="3369533" y="2184367"/>
                  </a:lnTo>
                  <a:close/>
                  <a:moveTo>
                    <a:pt x="3369683" y="2161469"/>
                  </a:moveTo>
                  <a:lnTo>
                    <a:pt x="3378698" y="2161125"/>
                  </a:lnTo>
                  <a:cubicBezTo>
                    <a:pt x="3380316" y="2161515"/>
                    <a:pt x="3381480" y="2162439"/>
                    <a:pt x="3381834" y="2164342"/>
                  </a:cubicBezTo>
                  <a:lnTo>
                    <a:pt x="3381252" y="2167406"/>
                  </a:lnTo>
                  <a:lnTo>
                    <a:pt x="3393725" y="2151948"/>
                  </a:lnTo>
                  <a:cubicBezTo>
                    <a:pt x="3395106" y="2150016"/>
                    <a:pt x="3397011" y="2148168"/>
                    <a:pt x="3398392" y="2146236"/>
                  </a:cubicBezTo>
                  <a:cubicBezTo>
                    <a:pt x="3395687" y="2146345"/>
                    <a:pt x="3394306" y="2148277"/>
                    <a:pt x="3392043" y="2148993"/>
                  </a:cubicBezTo>
                  <a:close/>
                  <a:moveTo>
                    <a:pt x="3355458" y="2155683"/>
                  </a:moveTo>
                  <a:lnTo>
                    <a:pt x="3355439" y="2156097"/>
                  </a:lnTo>
                  <a:cubicBezTo>
                    <a:pt x="3356073" y="2158885"/>
                    <a:pt x="3356602" y="2162329"/>
                    <a:pt x="3358079" y="2164040"/>
                  </a:cubicBezTo>
                  <a:lnTo>
                    <a:pt x="3362945" y="2162609"/>
                  </a:lnTo>
                  <a:lnTo>
                    <a:pt x="3362474" y="2162586"/>
                  </a:lnTo>
                  <a:close/>
                  <a:moveTo>
                    <a:pt x="3340275" y="2163884"/>
                  </a:moveTo>
                  <a:lnTo>
                    <a:pt x="3339342" y="2166886"/>
                  </a:lnTo>
                  <a:lnTo>
                    <a:pt x="3339875" y="2166130"/>
                  </a:lnTo>
                  <a:close/>
                  <a:moveTo>
                    <a:pt x="3552686" y="1785302"/>
                  </a:moveTo>
                  <a:lnTo>
                    <a:pt x="3552595" y="1785639"/>
                  </a:lnTo>
                  <a:lnTo>
                    <a:pt x="3553346" y="1786264"/>
                  </a:lnTo>
                  <a:close/>
                  <a:moveTo>
                    <a:pt x="3376296" y="1583151"/>
                  </a:moveTo>
                  <a:lnTo>
                    <a:pt x="3375997" y="1583729"/>
                  </a:lnTo>
                  <a:lnTo>
                    <a:pt x="3377264" y="1583840"/>
                  </a:lnTo>
                  <a:lnTo>
                    <a:pt x="3381205" y="1582227"/>
                  </a:lnTo>
                  <a:close/>
                  <a:moveTo>
                    <a:pt x="3320681" y="1573903"/>
                  </a:moveTo>
                  <a:lnTo>
                    <a:pt x="3321545" y="1574218"/>
                  </a:lnTo>
                  <a:lnTo>
                    <a:pt x="3321319" y="1573906"/>
                  </a:lnTo>
                  <a:close/>
                  <a:moveTo>
                    <a:pt x="3273764" y="1356808"/>
                  </a:moveTo>
                  <a:lnTo>
                    <a:pt x="3271648" y="1370709"/>
                  </a:lnTo>
                  <a:cubicBezTo>
                    <a:pt x="3271978" y="1375263"/>
                    <a:pt x="3273039" y="1379642"/>
                    <a:pt x="3273370" y="1384198"/>
                  </a:cubicBezTo>
                  <a:cubicBezTo>
                    <a:pt x="3273877" y="1389483"/>
                    <a:pt x="3272980" y="1393756"/>
                    <a:pt x="3270646" y="1397074"/>
                  </a:cubicBezTo>
                  <a:lnTo>
                    <a:pt x="3268575" y="1398376"/>
                  </a:lnTo>
                  <a:lnTo>
                    <a:pt x="3299781" y="1403318"/>
                  </a:lnTo>
                  <a:lnTo>
                    <a:pt x="3292105" y="1393842"/>
                  </a:lnTo>
                  <a:cubicBezTo>
                    <a:pt x="3289620" y="1385174"/>
                    <a:pt x="3285580" y="1377268"/>
                    <a:pt x="3281163" y="1369598"/>
                  </a:cubicBezTo>
                  <a:close/>
                  <a:moveTo>
                    <a:pt x="2942540" y="460381"/>
                  </a:moveTo>
                  <a:lnTo>
                    <a:pt x="2943393" y="463167"/>
                  </a:lnTo>
                  <a:cubicBezTo>
                    <a:pt x="2943843" y="467018"/>
                    <a:pt x="2943651" y="471410"/>
                    <a:pt x="2946045" y="474113"/>
                  </a:cubicBezTo>
                  <a:cubicBezTo>
                    <a:pt x="2957054" y="487671"/>
                    <a:pt x="2962515" y="487893"/>
                    <a:pt x="2974889" y="476785"/>
                  </a:cubicBezTo>
                  <a:lnTo>
                    <a:pt x="2975278" y="476498"/>
                  </a:lnTo>
                  <a:lnTo>
                    <a:pt x="2980094" y="461238"/>
                  </a:lnTo>
                  <a:cubicBezTo>
                    <a:pt x="2980716" y="455632"/>
                    <a:pt x="2980246" y="449903"/>
                    <a:pt x="2978625" y="444405"/>
                  </a:cubicBezTo>
                  <a:lnTo>
                    <a:pt x="2976516" y="441086"/>
                  </a:lnTo>
                  <a:lnTo>
                    <a:pt x="2971944" y="444037"/>
                  </a:lnTo>
                  <a:cubicBezTo>
                    <a:pt x="2964043" y="447549"/>
                    <a:pt x="2955780" y="450208"/>
                    <a:pt x="2947692" y="453174"/>
                  </a:cubicBezTo>
                  <a:close/>
                  <a:moveTo>
                    <a:pt x="931457" y="2960614"/>
                  </a:moveTo>
                  <a:lnTo>
                    <a:pt x="932617" y="2960737"/>
                  </a:lnTo>
                  <a:lnTo>
                    <a:pt x="932419" y="2960450"/>
                  </a:lnTo>
                  <a:close/>
                  <a:moveTo>
                    <a:pt x="731853" y="2718061"/>
                  </a:moveTo>
                  <a:lnTo>
                    <a:pt x="741742" y="2737711"/>
                  </a:lnTo>
                  <a:cubicBezTo>
                    <a:pt x="744870" y="2750390"/>
                    <a:pt x="761291" y="2747562"/>
                    <a:pt x="767713" y="2756738"/>
                  </a:cubicBezTo>
                  <a:lnTo>
                    <a:pt x="778286" y="2745315"/>
                  </a:lnTo>
                  <a:lnTo>
                    <a:pt x="777750" y="2745207"/>
                  </a:lnTo>
                  <a:cubicBezTo>
                    <a:pt x="774197" y="2743512"/>
                    <a:pt x="771129" y="2740930"/>
                    <a:pt x="768222" y="2737381"/>
                  </a:cubicBezTo>
                  <a:cubicBezTo>
                    <a:pt x="762410" y="2730924"/>
                    <a:pt x="757243" y="2723824"/>
                    <a:pt x="748847" y="2719950"/>
                  </a:cubicBezTo>
                  <a:cubicBezTo>
                    <a:pt x="744326" y="2718014"/>
                    <a:pt x="740128" y="2716723"/>
                    <a:pt x="735849" y="2716722"/>
                  </a:cubicBezTo>
                  <a:close/>
                  <a:moveTo>
                    <a:pt x="1246175" y="310765"/>
                  </a:moveTo>
                  <a:lnTo>
                    <a:pt x="1255291" y="304099"/>
                  </a:lnTo>
                  <a:lnTo>
                    <a:pt x="1253742" y="306184"/>
                  </a:lnTo>
                  <a:cubicBezTo>
                    <a:pt x="1251717" y="308669"/>
                    <a:pt x="1249600" y="310251"/>
                    <a:pt x="1247181" y="310884"/>
                  </a:cubicBezTo>
                  <a:close/>
                  <a:moveTo>
                    <a:pt x="783421" y="946304"/>
                  </a:moveTo>
                  <a:cubicBezTo>
                    <a:pt x="782304" y="948533"/>
                    <a:pt x="782114" y="950920"/>
                    <a:pt x="784179" y="953359"/>
                  </a:cubicBezTo>
                  <a:lnTo>
                    <a:pt x="784245" y="953368"/>
                  </a:lnTo>
                  <a:lnTo>
                    <a:pt x="784830" y="944504"/>
                  </a:lnTo>
                  <a:close/>
                  <a:moveTo>
                    <a:pt x="658370" y="913024"/>
                  </a:moveTo>
                  <a:lnTo>
                    <a:pt x="652593" y="931066"/>
                  </a:lnTo>
                  <a:lnTo>
                    <a:pt x="659391" y="930691"/>
                  </a:lnTo>
                  <a:cubicBezTo>
                    <a:pt x="663107" y="930780"/>
                    <a:pt x="666835" y="930339"/>
                    <a:pt x="668518" y="926662"/>
                  </a:cubicBezTo>
                  <a:cubicBezTo>
                    <a:pt x="670200" y="922985"/>
                    <a:pt x="666523" y="921303"/>
                    <a:pt x="664451" y="919128"/>
                  </a:cubicBezTo>
                  <a:close/>
                  <a:moveTo>
                    <a:pt x="343163" y="828988"/>
                  </a:moveTo>
                  <a:cubicBezTo>
                    <a:pt x="344299" y="825916"/>
                    <a:pt x="347538" y="823755"/>
                    <a:pt x="353858" y="822591"/>
                  </a:cubicBezTo>
                  <a:cubicBezTo>
                    <a:pt x="363992" y="820505"/>
                    <a:pt x="366231" y="810057"/>
                    <a:pt x="368544" y="801426"/>
                  </a:cubicBezTo>
                  <a:cubicBezTo>
                    <a:pt x="373619" y="781486"/>
                    <a:pt x="373619" y="781486"/>
                    <a:pt x="393106" y="789240"/>
                  </a:cubicBezTo>
                  <a:cubicBezTo>
                    <a:pt x="395259" y="790553"/>
                    <a:pt x="397243" y="791173"/>
                    <a:pt x="399658" y="792057"/>
                  </a:cubicBezTo>
                  <a:cubicBezTo>
                    <a:pt x="410011" y="795418"/>
                    <a:pt x="418233" y="794528"/>
                    <a:pt x="419801" y="781308"/>
                  </a:cubicBezTo>
                  <a:cubicBezTo>
                    <a:pt x="419318" y="776289"/>
                    <a:pt x="422353" y="775186"/>
                    <a:pt x="425891" y="776165"/>
                  </a:cubicBezTo>
                  <a:cubicBezTo>
                    <a:pt x="430553" y="777237"/>
                    <a:pt x="435646" y="778570"/>
                    <a:pt x="439258" y="781365"/>
                  </a:cubicBezTo>
                  <a:cubicBezTo>
                    <a:pt x="446911" y="787216"/>
                    <a:pt x="454418" y="789433"/>
                    <a:pt x="463187" y="784741"/>
                  </a:cubicBezTo>
                  <a:cubicBezTo>
                    <a:pt x="468133" y="782442"/>
                    <a:pt x="472701" y="784638"/>
                    <a:pt x="477100" y="786141"/>
                  </a:cubicBezTo>
                  <a:cubicBezTo>
                    <a:pt x="485718" y="802029"/>
                    <a:pt x="479401" y="825938"/>
                    <a:pt x="501304" y="834574"/>
                  </a:cubicBezTo>
                  <a:cubicBezTo>
                    <a:pt x="506564" y="836602"/>
                    <a:pt x="506142" y="846977"/>
                    <a:pt x="514648" y="842715"/>
                  </a:cubicBezTo>
                  <a:cubicBezTo>
                    <a:pt x="532470" y="829961"/>
                    <a:pt x="532207" y="830391"/>
                    <a:pt x="552271" y="842041"/>
                  </a:cubicBezTo>
                  <a:cubicBezTo>
                    <a:pt x="557867" y="845455"/>
                    <a:pt x="562318" y="851714"/>
                    <a:pt x="570635" y="849700"/>
                  </a:cubicBezTo>
                  <a:cubicBezTo>
                    <a:pt x="576851" y="851128"/>
                    <a:pt x="582089" y="856097"/>
                    <a:pt x="588778" y="851910"/>
                  </a:cubicBezTo>
                  <a:cubicBezTo>
                    <a:pt x="599342" y="850085"/>
                    <a:pt x="608141" y="853089"/>
                    <a:pt x="615963" y="859632"/>
                  </a:cubicBezTo>
                  <a:cubicBezTo>
                    <a:pt x="616132" y="860326"/>
                    <a:pt x="616132" y="860326"/>
                    <a:pt x="616299" y="861019"/>
                  </a:cubicBezTo>
                  <a:cubicBezTo>
                    <a:pt x="625013" y="863678"/>
                    <a:pt x="630713" y="861838"/>
                    <a:pt x="634797" y="857685"/>
                  </a:cubicBezTo>
                  <a:lnTo>
                    <a:pt x="637257" y="852876"/>
                  </a:lnTo>
                  <a:lnTo>
                    <a:pt x="644105" y="816137"/>
                  </a:lnTo>
                  <a:cubicBezTo>
                    <a:pt x="645642" y="796524"/>
                    <a:pt x="650484" y="793986"/>
                    <a:pt x="669424" y="801349"/>
                  </a:cubicBezTo>
                  <a:cubicBezTo>
                    <a:pt x="671489" y="803788"/>
                    <a:pt x="671824" y="806452"/>
                    <a:pt x="671560" y="809100"/>
                  </a:cubicBezTo>
                  <a:lnTo>
                    <a:pt x="670812" y="813063"/>
                  </a:lnTo>
                  <a:lnTo>
                    <a:pt x="675492" y="817242"/>
                  </a:lnTo>
                  <a:cubicBezTo>
                    <a:pt x="676510" y="819931"/>
                    <a:pt x="677284" y="823504"/>
                    <a:pt x="679761" y="827674"/>
                  </a:cubicBezTo>
                  <a:cubicBezTo>
                    <a:pt x="679644" y="831737"/>
                    <a:pt x="677806" y="834751"/>
                    <a:pt x="674844" y="837668"/>
                  </a:cubicBezTo>
                  <a:lnTo>
                    <a:pt x="667970" y="841657"/>
                  </a:lnTo>
                  <a:lnTo>
                    <a:pt x="668977" y="847276"/>
                  </a:lnTo>
                  <a:cubicBezTo>
                    <a:pt x="672471" y="856522"/>
                    <a:pt x="679049" y="864515"/>
                    <a:pt x="686345" y="870267"/>
                  </a:cubicBezTo>
                  <a:cubicBezTo>
                    <a:pt x="689983" y="873542"/>
                    <a:pt x="695784" y="875276"/>
                    <a:pt x="696716" y="880609"/>
                  </a:cubicBezTo>
                  <a:cubicBezTo>
                    <a:pt x="697688" y="884350"/>
                    <a:pt x="697701" y="883819"/>
                    <a:pt x="699358" y="881204"/>
                  </a:cubicBezTo>
                  <a:cubicBezTo>
                    <a:pt x="700470" y="879107"/>
                    <a:pt x="702632" y="877566"/>
                    <a:pt x="704199" y="878665"/>
                  </a:cubicBezTo>
                  <a:cubicBezTo>
                    <a:pt x="719968" y="885420"/>
                    <a:pt x="727694" y="873392"/>
                    <a:pt x="736405" y="864574"/>
                  </a:cubicBezTo>
                  <a:cubicBezTo>
                    <a:pt x="739123" y="861985"/>
                    <a:pt x="742384" y="858877"/>
                    <a:pt x="746126" y="857906"/>
                  </a:cubicBezTo>
                  <a:cubicBezTo>
                    <a:pt x="751990" y="856985"/>
                    <a:pt x="757791" y="858718"/>
                    <a:pt x="759772" y="864608"/>
                  </a:cubicBezTo>
                  <a:cubicBezTo>
                    <a:pt x="767194" y="887094"/>
                    <a:pt x="788866" y="891336"/>
                    <a:pt x="806189" y="899721"/>
                  </a:cubicBezTo>
                  <a:cubicBezTo>
                    <a:pt x="807257" y="899482"/>
                    <a:pt x="808988" y="899258"/>
                    <a:pt x="810502" y="899825"/>
                  </a:cubicBezTo>
                  <a:lnTo>
                    <a:pt x="812660" y="903314"/>
                  </a:lnTo>
                  <a:lnTo>
                    <a:pt x="817662" y="897914"/>
                  </a:lnTo>
                  <a:lnTo>
                    <a:pt x="813177" y="889446"/>
                  </a:lnTo>
                  <a:cubicBezTo>
                    <a:pt x="809797" y="878880"/>
                    <a:pt x="804682" y="876043"/>
                    <a:pt x="794007" y="878389"/>
                  </a:cubicBezTo>
                  <a:cubicBezTo>
                    <a:pt x="792575" y="878743"/>
                    <a:pt x="791391" y="879494"/>
                    <a:pt x="789170" y="880349"/>
                  </a:cubicBezTo>
                  <a:cubicBezTo>
                    <a:pt x="788722" y="871793"/>
                    <a:pt x="793888" y="866862"/>
                    <a:pt x="797766" y="861641"/>
                  </a:cubicBezTo>
                  <a:cubicBezTo>
                    <a:pt x="802577" y="855277"/>
                    <a:pt x="805062" y="848730"/>
                    <a:pt x="802787" y="840778"/>
                  </a:cubicBezTo>
                  <a:cubicBezTo>
                    <a:pt x="801761" y="834799"/>
                    <a:pt x="798723" y="831751"/>
                    <a:pt x="792348" y="833029"/>
                  </a:cubicBezTo>
                  <a:cubicBezTo>
                    <a:pt x="785577" y="834558"/>
                    <a:pt x="780279" y="834048"/>
                    <a:pt x="776427" y="827097"/>
                  </a:cubicBezTo>
                  <a:cubicBezTo>
                    <a:pt x="772429" y="820789"/>
                    <a:pt x="776662" y="817002"/>
                    <a:pt x="780645" y="812820"/>
                  </a:cubicBezTo>
                  <a:cubicBezTo>
                    <a:pt x="781973" y="811426"/>
                    <a:pt x="784734" y="809677"/>
                    <a:pt x="782590" y="807168"/>
                  </a:cubicBezTo>
                  <a:cubicBezTo>
                    <a:pt x="780592" y="804014"/>
                    <a:pt x="776767" y="801466"/>
                    <a:pt x="773112" y="802676"/>
                  </a:cubicBezTo>
                  <a:cubicBezTo>
                    <a:pt x="762935" y="805811"/>
                    <a:pt x="760228" y="799792"/>
                    <a:pt x="757703" y="791447"/>
                  </a:cubicBezTo>
                  <a:cubicBezTo>
                    <a:pt x="753325" y="779304"/>
                    <a:pt x="746185" y="768911"/>
                    <a:pt x="736284" y="760268"/>
                  </a:cubicBezTo>
                  <a:cubicBezTo>
                    <a:pt x="733498" y="757614"/>
                    <a:pt x="731354" y="755104"/>
                    <a:pt x="731578" y="751096"/>
                  </a:cubicBezTo>
                  <a:cubicBezTo>
                    <a:pt x="731708" y="739963"/>
                    <a:pt x="729722" y="730724"/>
                    <a:pt x="718061" y="725407"/>
                  </a:cubicBezTo>
                  <a:cubicBezTo>
                    <a:pt x="713840" y="723109"/>
                    <a:pt x="716535" y="718638"/>
                    <a:pt x="719151" y="717533"/>
                  </a:cubicBezTo>
                  <a:cubicBezTo>
                    <a:pt x="733915" y="712044"/>
                    <a:pt x="734006" y="702593"/>
                    <a:pt x="727549" y="690662"/>
                  </a:cubicBezTo>
                  <a:cubicBezTo>
                    <a:pt x="726695" y="688442"/>
                    <a:pt x="727273" y="685864"/>
                    <a:pt x="727207" y="683143"/>
                  </a:cubicBezTo>
                  <a:cubicBezTo>
                    <a:pt x="726773" y="668502"/>
                    <a:pt x="727062" y="667214"/>
                    <a:pt x="741036" y="662224"/>
                  </a:cubicBezTo>
                  <a:cubicBezTo>
                    <a:pt x="748740" y="659553"/>
                    <a:pt x="752579" y="656015"/>
                    <a:pt x="751237" y="646919"/>
                  </a:cubicBezTo>
                  <a:cubicBezTo>
                    <a:pt x="750356" y="640296"/>
                    <a:pt x="751697" y="632816"/>
                    <a:pt x="757507" y="628028"/>
                  </a:cubicBezTo>
                  <a:cubicBezTo>
                    <a:pt x="762923" y="623491"/>
                    <a:pt x="760819" y="619299"/>
                    <a:pt x="758071" y="614963"/>
                  </a:cubicBezTo>
                  <a:cubicBezTo>
                    <a:pt x="755323" y="610627"/>
                    <a:pt x="752430" y="606935"/>
                    <a:pt x="752943" y="601638"/>
                  </a:cubicBezTo>
                  <a:cubicBezTo>
                    <a:pt x="753166" y="597628"/>
                    <a:pt x="749945" y="596908"/>
                    <a:pt x="747224" y="596975"/>
                  </a:cubicBezTo>
                  <a:cubicBezTo>
                    <a:pt x="743319" y="597791"/>
                    <a:pt x="740059" y="598753"/>
                    <a:pt x="736654" y="600358"/>
                  </a:cubicBezTo>
                  <a:cubicBezTo>
                    <a:pt x="724651" y="604097"/>
                    <a:pt x="723757" y="603559"/>
                    <a:pt x="722350" y="591743"/>
                  </a:cubicBezTo>
                  <a:cubicBezTo>
                    <a:pt x="721325" y="585763"/>
                    <a:pt x="721981" y="579822"/>
                    <a:pt x="721599" y="573987"/>
                  </a:cubicBezTo>
                  <a:cubicBezTo>
                    <a:pt x="721506" y="566862"/>
                    <a:pt x="721414" y="559738"/>
                    <a:pt x="732116" y="561796"/>
                  </a:cubicBezTo>
                  <a:cubicBezTo>
                    <a:pt x="735732" y="562268"/>
                    <a:pt x="738136" y="559086"/>
                    <a:pt x="736677" y="555038"/>
                  </a:cubicBezTo>
                  <a:cubicBezTo>
                    <a:pt x="735112" y="549952"/>
                    <a:pt x="733691" y="544222"/>
                    <a:pt x="725922" y="544173"/>
                  </a:cubicBezTo>
                  <a:cubicBezTo>
                    <a:pt x="725528" y="544423"/>
                    <a:pt x="725134" y="544673"/>
                    <a:pt x="724095" y="544779"/>
                  </a:cubicBezTo>
                  <a:cubicBezTo>
                    <a:pt x="720190" y="545596"/>
                    <a:pt x="716418" y="551855"/>
                    <a:pt x="711882" y="546442"/>
                  </a:cubicBezTo>
                  <a:cubicBezTo>
                    <a:pt x="707596" y="541422"/>
                    <a:pt x="705925" y="535298"/>
                    <a:pt x="706478" y="528319"/>
                  </a:cubicBezTo>
                  <a:cubicBezTo>
                    <a:pt x="707383" y="522772"/>
                    <a:pt x="710223" y="517658"/>
                    <a:pt x="713562" y="513331"/>
                  </a:cubicBezTo>
                  <a:cubicBezTo>
                    <a:pt x="716362" y="509899"/>
                    <a:pt x="719123" y="508150"/>
                    <a:pt x="722515" y="512630"/>
                  </a:cubicBezTo>
                  <a:cubicBezTo>
                    <a:pt x="723908" y="513956"/>
                    <a:pt x="725697" y="515034"/>
                    <a:pt x="727274" y="514033"/>
                  </a:cubicBezTo>
                  <a:cubicBezTo>
                    <a:pt x="730035" y="512284"/>
                    <a:pt x="729180" y="510063"/>
                    <a:pt x="728181" y="508486"/>
                  </a:cubicBezTo>
                  <a:cubicBezTo>
                    <a:pt x="726577" y="505083"/>
                    <a:pt x="724827" y="502324"/>
                    <a:pt x="723473" y="499314"/>
                  </a:cubicBezTo>
                  <a:cubicBezTo>
                    <a:pt x="718661" y="489104"/>
                    <a:pt x="722724" y="481557"/>
                    <a:pt x="733648" y="479606"/>
                  </a:cubicBezTo>
                  <a:cubicBezTo>
                    <a:pt x="735081" y="479251"/>
                    <a:pt x="736119" y="479145"/>
                    <a:pt x="737158" y="479038"/>
                  </a:cubicBezTo>
                  <a:cubicBezTo>
                    <a:pt x="754024" y="477743"/>
                    <a:pt x="755747" y="476098"/>
                    <a:pt x="753169" y="458948"/>
                  </a:cubicBezTo>
                  <a:cubicBezTo>
                    <a:pt x="752288" y="452323"/>
                    <a:pt x="753300" y="447814"/>
                    <a:pt x="759715" y="444853"/>
                  </a:cubicBezTo>
                  <a:cubicBezTo>
                    <a:pt x="762331" y="443748"/>
                    <a:pt x="764053" y="442104"/>
                    <a:pt x="765776" y="440460"/>
                  </a:cubicBezTo>
                  <a:cubicBezTo>
                    <a:pt x="777357" y="432567"/>
                    <a:pt x="783680" y="422483"/>
                    <a:pt x="778198" y="407724"/>
                  </a:cubicBezTo>
                  <a:cubicBezTo>
                    <a:pt x="776382" y="402244"/>
                    <a:pt x="775357" y="396265"/>
                    <a:pt x="776014" y="390323"/>
                  </a:cubicBezTo>
                  <a:cubicBezTo>
                    <a:pt x="776237" y="386314"/>
                    <a:pt x="778392" y="382738"/>
                    <a:pt x="782297" y="381921"/>
                  </a:cubicBezTo>
                  <a:cubicBezTo>
                    <a:pt x="786990" y="380605"/>
                    <a:pt x="787661" y="385151"/>
                    <a:pt x="789015" y="388160"/>
                  </a:cubicBezTo>
                  <a:cubicBezTo>
                    <a:pt x="798429" y="406505"/>
                    <a:pt x="798429" y="406505"/>
                    <a:pt x="812745" y="392459"/>
                  </a:cubicBezTo>
                  <a:cubicBezTo>
                    <a:pt x="817912" y="387528"/>
                    <a:pt x="823183" y="383635"/>
                    <a:pt x="829848" y="381068"/>
                  </a:cubicBezTo>
                  <a:cubicBezTo>
                    <a:pt x="836764" y="378895"/>
                    <a:pt x="842246" y="377078"/>
                    <a:pt x="849359" y="383069"/>
                  </a:cubicBezTo>
                  <a:cubicBezTo>
                    <a:pt x="860047" y="391212"/>
                    <a:pt x="877033" y="384868"/>
                    <a:pt x="885906" y="370957"/>
                  </a:cubicBezTo>
                  <a:cubicBezTo>
                    <a:pt x="887379" y="368919"/>
                    <a:pt x="888207" y="366736"/>
                    <a:pt x="889824" y="364054"/>
                  </a:cubicBezTo>
                  <a:cubicBezTo>
                    <a:pt x="897146" y="372121"/>
                    <a:pt x="904759" y="378899"/>
                    <a:pt x="916328" y="377092"/>
                  </a:cubicBezTo>
                  <a:cubicBezTo>
                    <a:pt x="926858" y="375392"/>
                    <a:pt x="933497" y="368421"/>
                    <a:pt x="940780" y="361596"/>
                  </a:cubicBezTo>
                  <a:cubicBezTo>
                    <a:pt x="943067" y="363461"/>
                    <a:pt x="941989" y="365249"/>
                    <a:pt x="941950" y="366932"/>
                  </a:cubicBezTo>
                  <a:cubicBezTo>
                    <a:pt x="939559" y="380603"/>
                    <a:pt x="948959" y="388458"/>
                    <a:pt x="962645" y="384757"/>
                  </a:cubicBezTo>
                  <a:cubicBezTo>
                    <a:pt x="976724" y="380807"/>
                    <a:pt x="976724" y="380807"/>
                    <a:pt x="980276" y="395131"/>
                  </a:cubicBezTo>
                  <a:cubicBezTo>
                    <a:pt x="982760" y="405159"/>
                    <a:pt x="992989" y="410831"/>
                    <a:pt x="1002415" y="406516"/>
                  </a:cubicBezTo>
                  <a:cubicBezTo>
                    <a:pt x="1007253" y="404555"/>
                    <a:pt x="1005150" y="400363"/>
                    <a:pt x="1004189" y="397105"/>
                  </a:cubicBezTo>
                  <a:cubicBezTo>
                    <a:pt x="1002374" y="391624"/>
                    <a:pt x="999666" y="385605"/>
                    <a:pt x="1004583" y="380280"/>
                  </a:cubicBezTo>
                  <a:cubicBezTo>
                    <a:pt x="1008026" y="376992"/>
                    <a:pt x="1010538" y="374847"/>
                    <a:pt x="1012707" y="381760"/>
                  </a:cubicBezTo>
                  <a:cubicBezTo>
                    <a:pt x="1018651" y="398989"/>
                    <a:pt x="1025842" y="401614"/>
                    <a:pt x="1041579" y="393299"/>
                  </a:cubicBezTo>
                  <a:cubicBezTo>
                    <a:pt x="1061509" y="382878"/>
                    <a:pt x="1081925" y="379332"/>
                    <a:pt x="1103867" y="382553"/>
                  </a:cubicBezTo>
                  <a:cubicBezTo>
                    <a:pt x="1114963" y="384362"/>
                    <a:pt x="1125704" y="384737"/>
                    <a:pt x="1136774" y="382141"/>
                  </a:cubicBezTo>
                  <a:cubicBezTo>
                    <a:pt x="1142505" y="380720"/>
                    <a:pt x="1146844" y="377970"/>
                    <a:pt x="1148539" y="371922"/>
                  </a:cubicBezTo>
                  <a:cubicBezTo>
                    <a:pt x="1150090" y="366520"/>
                    <a:pt x="1153179" y="361799"/>
                    <a:pt x="1159621" y="363242"/>
                  </a:cubicBezTo>
                  <a:cubicBezTo>
                    <a:pt x="1166313" y="365079"/>
                    <a:pt x="1163973" y="370982"/>
                    <a:pt x="1163106" y="374845"/>
                  </a:cubicBezTo>
                  <a:cubicBezTo>
                    <a:pt x="1160937" y="384508"/>
                    <a:pt x="1164040" y="390277"/>
                    <a:pt x="1171548" y="396017"/>
                  </a:cubicBezTo>
                  <a:lnTo>
                    <a:pt x="1205445" y="430538"/>
                  </a:lnTo>
                  <a:lnTo>
                    <a:pt x="1209429" y="430483"/>
                  </a:lnTo>
                  <a:cubicBezTo>
                    <a:pt x="1220377" y="428161"/>
                    <a:pt x="1229919" y="421631"/>
                    <a:pt x="1231275" y="411649"/>
                  </a:cubicBezTo>
                  <a:cubicBezTo>
                    <a:pt x="1234740" y="388327"/>
                    <a:pt x="1248678" y="383810"/>
                    <a:pt x="1268141" y="383471"/>
                  </a:cubicBezTo>
                  <a:cubicBezTo>
                    <a:pt x="1271189" y="382978"/>
                    <a:pt x="1274112" y="383046"/>
                    <a:pt x="1277159" y="382553"/>
                  </a:cubicBezTo>
                  <a:cubicBezTo>
                    <a:pt x="1290217" y="381954"/>
                    <a:pt x="1291029" y="380960"/>
                    <a:pt x="1287384" y="368388"/>
                  </a:cubicBezTo>
                  <a:cubicBezTo>
                    <a:pt x="1283923" y="357620"/>
                    <a:pt x="1277724" y="348589"/>
                    <a:pt x="1270278" y="339867"/>
                  </a:cubicBezTo>
                  <a:cubicBezTo>
                    <a:pt x="1265564" y="334695"/>
                    <a:pt x="1264078" y="330837"/>
                    <a:pt x="1268506" y="324188"/>
                  </a:cubicBezTo>
                  <a:cubicBezTo>
                    <a:pt x="1272124" y="318534"/>
                    <a:pt x="1274189" y="311943"/>
                    <a:pt x="1276253" y="305352"/>
                  </a:cubicBezTo>
                  <a:cubicBezTo>
                    <a:pt x="1277817" y="301001"/>
                    <a:pt x="1276458" y="296581"/>
                    <a:pt x="1272233" y="294460"/>
                  </a:cubicBezTo>
                  <a:lnTo>
                    <a:pt x="1269133" y="293976"/>
                  </a:lnTo>
                  <a:lnTo>
                    <a:pt x="1313940" y="261207"/>
                  </a:lnTo>
                  <a:lnTo>
                    <a:pt x="1314400" y="261959"/>
                  </a:lnTo>
                  <a:cubicBezTo>
                    <a:pt x="1315758" y="262779"/>
                    <a:pt x="1317500" y="262875"/>
                    <a:pt x="1319862" y="262817"/>
                  </a:cubicBezTo>
                  <a:cubicBezTo>
                    <a:pt x="1346288" y="262864"/>
                    <a:pt x="1366723" y="273910"/>
                    <a:pt x="1384033" y="293659"/>
                  </a:cubicBezTo>
                  <a:cubicBezTo>
                    <a:pt x="1394331" y="305373"/>
                    <a:pt x="1399528" y="318881"/>
                    <a:pt x="1398378" y="334493"/>
                  </a:cubicBezTo>
                  <a:cubicBezTo>
                    <a:pt x="1397991" y="341460"/>
                    <a:pt x="1399978" y="343080"/>
                    <a:pt x="1406634" y="342221"/>
                  </a:cubicBezTo>
                  <a:cubicBezTo>
                    <a:pt x="1414533" y="341053"/>
                    <a:pt x="1423424" y="340696"/>
                    <a:pt x="1430707" y="337038"/>
                  </a:cubicBezTo>
                  <a:cubicBezTo>
                    <a:pt x="1436060" y="334124"/>
                    <a:pt x="1438047" y="335744"/>
                    <a:pt x="1439714" y="341409"/>
                  </a:cubicBezTo>
                  <a:cubicBezTo>
                    <a:pt x="1442365" y="353170"/>
                    <a:pt x="1463360" y="364342"/>
                    <a:pt x="1474809" y="360443"/>
                  </a:cubicBezTo>
                  <a:cubicBezTo>
                    <a:pt x="1478665" y="358958"/>
                    <a:pt x="1479419" y="355599"/>
                    <a:pt x="1480606" y="352926"/>
                  </a:cubicBezTo>
                  <a:cubicBezTo>
                    <a:pt x="1484851" y="344473"/>
                    <a:pt x="1489529" y="336706"/>
                    <a:pt x="1497747" y="331495"/>
                  </a:cubicBezTo>
                  <a:cubicBezTo>
                    <a:pt x="1511877" y="323496"/>
                    <a:pt x="1521752" y="329236"/>
                    <a:pt x="1521596" y="345658"/>
                  </a:cubicBezTo>
                  <a:cubicBezTo>
                    <a:pt x="1521710" y="350386"/>
                    <a:pt x="1520582" y="355422"/>
                    <a:pt x="1520697" y="360150"/>
                  </a:cubicBezTo>
                  <a:cubicBezTo>
                    <a:pt x="1521293" y="373215"/>
                    <a:pt x="1526134" y="377827"/>
                    <a:pt x="1539318" y="376668"/>
                  </a:cubicBezTo>
                  <a:cubicBezTo>
                    <a:pt x="1545847" y="376369"/>
                    <a:pt x="1551076" y="374014"/>
                    <a:pt x="1556863" y="371785"/>
                  </a:cubicBezTo>
                  <a:cubicBezTo>
                    <a:pt x="1562775" y="368996"/>
                    <a:pt x="1568003" y="366641"/>
                    <a:pt x="1574223" y="365097"/>
                  </a:cubicBezTo>
                  <a:cubicBezTo>
                    <a:pt x="1578641" y="363736"/>
                    <a:pt x="1584052" y="363184"/>
                    <a:pt x="1588835" y="365434"/>
                  </a:cubicBezTo>
                  <a:cubicBezTo>
                    <a:pt x="1595046" y="369177"/>
                    <a:pt x="1589191" y="374330"/>
                    <a:pt x="1588872" y="378372"/>
                  </a:cubicBezTo>
                  <a:cubicBezTo>
                    <a:pt x="1588977" y="388388"/>
                    <a:pt x="1587278" y="398587"/>
                    <a:pt x="1591674" y="407802"/>
                  </a:cubicBezTo>
                  <a:cubicBezTo>
                    <a:pt x="1595020" y="413841"/>
                    <a:pt x="1598684" y="415839"/>
                    <a:pt x="1605716" y="413300"/>
                  </a:cubicBezTo>
                  <a:cubicBezTo>
                    <a:pt x="1615360" y="409585"/>
                    <a:pt x="1624949" y="403506"/>
                    <a:pt x="1633726" y="398419"/>
                  </a:cubicBezTo>
                  <a:cubicBezTo>
                    <a:pt x="1648541" y="389986"/>
                    <a:pt x="1662855" y="383790"/>
                    <a:pt x="1678313" y="396072"/>
                  </a:cubicBezTo>
                  <a:cubicBezTo>
                    <a:pt x="1682413" y="398754"/>
                    <a:pt x="1685836" y="396583"/>
                    <a:pt x="1689134" y="394971"/>
                  </a:cubicBezTo>
                  <a:cubicBezTo>
                    <a:pt x="1695607" y="392307"/>
                    <a:pt x="1700343" y="386904"/>
                    <a:pt x="1704395" y="381934"/>
                  </a:cubicBezTo>
                  <a:cubicBezTo>
                    <a:pt x="1710877" y="373983"/>
                    <a:pt x="1716240" y="365782"/>
                    <a:pt x="1727313" y="363561"/>
                  </a:cubicBezTo>
                  <a:cubicBezTo>
                    <a:pt x="1725085" y="357772"/>
                    <a:pt x="1719616" y="355959"/>
                    <a:pt x="1716203" y="352842"/>
                  </a:cubicBezTo>
                  <a:cubicBezTo>
                    <a:pt x="1712789" y="349725"/>
                    <a:pt x="1707572" y="346792"/>
                    <a:pt x="1709511" y="340762"/>
                  </a:cubicBezTo>
                  <a:cubicBezTo>
                    <a:pt x="1711702" y="333612"/>
                    <a:pt x="1715011" y="326713"/>
                    <a:pt x="1723035" y="324984"/>
                  </a:cubicBezTo>
                  <a:cubicBezTo>
                    <a:pt x="1729942" y="323007"/>
                    <a:pt x="1734724" y="325254"/>
                    <a:pt x="1732158" y="334083"/>
                  </a:cubicBezTo>
                  <a:cubicBezTo>
                    <a:pt x="1730219" y="340114"/>
                    <a:pt x="1733883" y="342111"/>
                    <a:pt x="1738918" y="343239"/>
                  </a:cubicBezTo>
                  <a:cubicBezTo>
                    <a:pt x="1752651" y="347493"/>
                    <a:pt x="1764486" y="336628"/>
                    <a:pt x="1761219" y="322377"/>
                  </a:cubicBezTo>
                  <a:cubicBezTo>
                    <a:pt x="1760545" y="317524"/>
                    <a:pt x="1759185" y="313104"/>
                    <a:pt x="1758636" y="307691"/>
                  </a:cubicBezTo>
                  <a:cubicBezTo>
                    <a:pt x="1758771" y="301844"/>
                    <a:pt x="1761453" y="297743"/>
                    <a:pt x="1767241" y="295514"/>
                  </a:cubicBezTo>
                  <a:cubicBezTo>
                    <a:pt x="1773154" y="292725"/>
                    <a:pt x="1776442" y="296402"/>
                    <a:pt x="1780289" y="300202"/>
                  </a:cubicBezTo>
                  <a:cubicBezTo>
                    <a:pt x="1786991" y="306995"/>
                    <a:pt x="1786787" y="315765"/>
                    <a:pt x="1787702" y="324787"/>
                  </a:cubicBezTo>
                  <a:cubicBezTo>
                    <a:pt x="1789349" y="341026"/>
                    <a:pt x="1789761" y="345086"/>
                    <a:pt x="1798995" y="345173"/>
                  </a:cubicBezTo>
                  <a:lnTo>
                    <a:pt x="1800029" y="345095"/>
                  </a:lnTo>
                  <a:lnTo>
                    <a:pt x="1798659" y="337106"/>
                  </a:lnTo>
                  <a:cubicBezTo>
                    <a:pt x="1797075" y="333602"/>
                    <a:pt x="1794394" y="330138"/>
                    <a:pt x="1790248" y="326711"/>
                  </a:cubicBezTo>
                  <a:cubicBezTo>
                    <a:pt x="1786951" y="324348"/>
                    <a:pt x="1789878" y="319753"/>
                    <a:pt x="1794305" y="319518"/>
                  </a:cubicBezTo>
                  <a:cubicBezTo>
                    <a:pt x="1799366" y="319250"/>
                    <a:pt x="1803793" y="319015"/>
                    <a:pt x="1808853" y="318746"/>
                  </a:cubicBezTo>
                  <a:cubicBezTo>
                    <a:pt x="1831724" y="319434"/>
                    <a:pt x="1842739" y="311872"/>
                    <a:pt x="1850485" y="290530"/>
                  </a:cubicBezTo>
                  <a:cubicBezTo>
                    <a:pt x="1854342" y="279542"/>
                    <a:pt x="1845353" y="277483"/>
                    <a:pt x="1838826" y="274023"/>
                  </a:cubicBezTo>
                  <a:cubicBezTo>
                    <a:pt x="1833599" y="271129"/>
                    <a:pt x="1825908" y="269635"/>
                    <a:pt x="1826804" y="262610"/>
                  </a:cubicBezTo>
                  <a:cubicBezTo>
                    <a:pt x="1828332" y="255552"/>
                    <a:pt x="1835922" y="255149"/>
                    <a:pt x="1841648" y="255479"/>
                  </a:cubicBezTo>
                  <a:cubicBezTo>
                    <a:pt x="1881131" y="258457"/>
                    <a:pt x="1905053" y="231182"/>
                    <a:pt x="1933175" y="211295"/>
                  </a:cubicBezTo>
                  <a:cubicBezTo>
                    <a:pt x="1939897" y="206498"/>
                    <a:pt x="1937630" y="199642"/>
                    <a:pt x="1937293" y="193317"/>
                  </a:cubicBezTo>
                  <a:cubicBezTo>
                    <a:pt x="1937456" y="184428"/>
                    <a:pt x="1931758" y="172680"/>
                    <a:pt x="1940378" y="167782"/>
                  </a:cubicBezTo>
                  <a:cubicBezTo>
                    <a:pt x="1950862" y="162151"/>
                    <a:pt x="1953599" y="177862"/>
                    <a:pt x="1961956" y="179955"/>
                  </a:cubicBezTo>
                  <a:cubicBezTo>
                    <a:pt x="1981933" y="185872"/>
                    <a:pt x="1987457" y="182408"/>
                    <a:pt x="1992141" y="163131"/>
                  </a:cubicBezTo>
                  <a:lnTo>
                    <a:pt x="1992331" y="162587"/>
                  </a:lnTo>
                  <a:lnTo>
                    <a:pt x="1986778" y="144322"/>
                  </a:lnTo>
                  <a:cubicBezTo>
                    <a:pt x="1983609" y="138386"/>
                    <a:pt x="1979283" y="133065"/>
                    <a:pt x="1973980" y="128749"/>
                  </a:cubicBezTo>
                  <a:cubicBezTo>
                    <a:pt x="1957429" y="115673"/>
                    <a:pt x="1933691" y="110591"/>
                    <a:pt x="1912158" y="123151"/>
                  </a:cubicBezTo>
                  <a:cubicBezTo>
                    <a:pt x="1906000" y="126650"/>
                    <a:pt x="1894382" y="122826"/>
                    <a:pt x="1892523" y="135610"/>
                  </a:cubicBezTo>
                  <a:cubicBezTo>
                    <a:pt x="1892092" y="139439"/>
                    <a:pt x="1883438" y="143704"/>
                    <a:pt x="1878608" y="136350"/>
                  </a:cubicBezTo>
                  <a:cubicBezTo>
                    <a:pt x="1877655" y="127361"/>
                    <a:pt x="1877058" y="118355"/>
                    <a:pt x="1882843" y="111953"/>
                  </a:cubicBezTo>
                  <a:cubicBezTo>
                    <a:pt x="1884771" y="109819"/>
                    <a:pt x="1887408" y="107974"/>
                    <a:pt x="1890978" y="106516"/>
                  </a:cubicBezTo>
                  <a:cubicBezTo>
                    <a:pt x="1903393" y="101417"/>
                    <a:pt x="1917610" y="106371"/>
                    <a:pt x="1929358" y="100672"/>
                  </a:cubicBezTo>
                  <a:cubicBezTo>
                    <a:pt x="1935549" y="97807"/>
                    <a:pt x="1944903" y="94773"/>
                    <a:pt x="1933047" y="86523"/>
                  </a:cubicBezTo>
                  <a:cubicBezTo>
                    <a:pt x="1931278" y="77103"/>
                    <a:pt x="1921718" y="64291"/>
                    <a:pt x="1943458" y="67577"/>
                  </a:cubicBezTo>
                  <a:cubicBezTo>
                    <a:pt x="1944722" y="67509"/>
                    <a:pt x="1945356" y="67475"/>
                    <a:pt x="1946687" y="68673"/>
                  </a:cubicBezTo>
                  <a:cubicBezTo>
                    <a:pt x="1952851" y="77226"/>
                    <a:pt x="1963670" y="77919"/>
                    <a:pt x="1972161" y="82543"/>
                  </a:cubicBezTo>
                  <a:cubicBezTo>
                    <a:pt x="1978687" y="86003"/>
                    <a:pt x="1984212" y="82538"/>
                    <a:pt x="1983109" y="73717"/>
                  </a:cubicBezTo>
                  <a:cubicBezTo>
                    <a:pt x="1983708" y="73050"/>
                    <a:pt x="1984939" y="72351"/>
                    <a:pt x="1986238" y="72916"/>
                  </a:cubicBezTo>
                  <a:cubicBezTo>
                    <a:pt x="1991729" y="68819"/>
                    <a:pt x="2000086" y="70912"/>
                    <a:pt x="2004144" y="63720"/>
                  </a:cubicBezTo>
                  <a:cubicBezTo>
                    <a:pt x="2016257" y="52929"/>
                    <a:pt x="2027104" y="42204"/>
                    <a:pt x="2033222" y="26022"/>
                  </a:cubicBezTo>
                  <a:cubicBezTo>
                    <a:pt x="2044462" y="-1214"/>
                    <a:pt x="2059607" y="-2653"/>
                    <a:pt x="2078526" y="19176"/>
                  </a:cubicBezTo>
                  <a:cubicBezTo>
                    <a:pt x="2098810" y="42837"/>
                    <a:pt x="2105802" y="43100"/>
                    <a:pt x="2128694" y="20319"/>
                  </a:cubicBezTo>
                  <a:cubicBezTo>
                    <a:pt x="2129293" y="19653"/>
                    <a:pt x="2129293" y="19653"/>
                    <a:pt x="2129892" y="18987"/>
                  </a:cubicBezTo>
                  <a:cubicBezTo>
                    <a:pt x="2155915" y="-4595"/>
                    <a:pt x="2158976" y="-6660"/>
                    <a:pt x="2179596" y="23325"/>
                  </a:cubicBezTo>
                  <a:cubicBezTo>
                    <a:pt x="2185093" y="31279"/>
                    <a:pt x="2187097" y="45126"/>
                    <a:pt x="2197183" y="43956"/>
                  </a:cubicBezTo>
                  <a:cubicBezTo>
                    <a:pt x="2209799" y="42652"/>
                    <a:pt x="2208361" y="27505"/>
                    <a:pt x="2211619" y="17184"/>
                  </a:cubicBezTo>
                  <a:cubicBezTo>
                    <a:pt x="2213248" y="12024"/>
                    <a:pt x="2214244" y="6896"/>
                    <a:pt x="2215240" y="1769"/>
                  </a:cubicBezTo>
                  <a:cubicBezTo>
                    <a:pt x="2221363" y="-2361"/>
                    <a:pt x="2224095" y="1300"/>
                    <a:pt x="2224397" y="6991"/>
                  </a:cubicBezTo>
                  <a:cubicBezTo>
                    <a:pt x="2225265" y="11385"/>
                    <a:pt x="2224201" y="15249"/>
                    <a:pt x="2226301" y="18942"/>
                  </a:cubicBezTo>
                  <a:cubicBezTo>
                    <a:pt x="2228035" y="27730"/>
                    <a:pt x="2229770" y="36517"/>
                    <a:pt x="2232138" y="45271"/>
                  </a:cubicBezTo>
                  <a:cubicBezTo>
                    <a:pt x="2237540" y="63379"/>
                    <a:pt x="2244665" y="66172"/>
                    <a:pt x="2260606" y="55811"/>
                  </a:cubicBezTo>
                  <a:cubicBezTo>
                    <a:pt x="2267961" y="50981"/>
                    <a:pt x="2273917" y="43688"/>
                    <a:pt x="2281238" y="38224"/>
                  </a:cubicBezTo>
                  <a:cubicBezTo>
                    <a:pt x="2286096" y="34161"/>
                    <a:pt x="2291486" y="28166"/>
                    <a:pt x="2298611" y="30959"/>
                  </a:cubicBezTo>
                  <a:cubicBezTo>
                    <a:pt x="2306403" y="34351"/>
                    <a:pt x="2306806" y="41941"/>
                    <a:pt x="2307841" y="49497"/>
                  </a:cubicBezTo>
                  <a:cubicBezTo>
                    <a:pt x="2308978" y="58952"/>
                    <a:pt x="2308849" y="68472"/>
                    <a:pt x="2309386" y="78592"/>
                  </a:cubicBezTo>
                  <a:cubicBezTo>
                    <a:pt x="2309957" y="89344"/>
                    <a:pt x="2314054" y="94835"/>
                    <a:pt x="2325539" y="96128"/>
                  </a:cubicBezTo>
                  <a:cubicBezTo>
                    <a:pt x="2345947" y="98216"/>
                    <a:pt x="2354075" y="107934"/>
                    <a:pt x="2355715" y="126875"/>
                  </a:cubicBezTo>
                  <a:cubicBezTo>
                    <a:pt x="2359829" y="168518"/>
                    <a:pt x="2362459" y="170281"/>
                    <a:pt x="2403767" y="159843"/>
                  </a:cubicBezTo>
                  <a:lnTo>
                    <a:pt x="2411135" y="158481"/>
                  </a:lnTo>
                  <a:lnTo>
                    <a:pt x="2421802" y="148799"/>
                  </a:lnTo>
                  <a:cubicBezTo>
                    <a:pt x="2431621" y="142570"/>
                    <a:pt x="2444304" y="142532"/>
                    <a:pt x="2452695" y="145256"/>
                  </a:cubicBezTo>
                  <a:cubicBezTo>
                    <a:pt x="2462383" y="148547"/>
                    <a:pt x="2468043" y="147613"/>
                    <a:pt x="2477692" y="138221"/>
                  </a:cubicBezTo>
                  <a:cubicBezTo>
                    <a:pt x="2470578" y="159528"/>
                    <a:pt x="2478168" y="159126"/>
                    <a:pt x="2489883" y="152796"/>
                  </a:cubicBezTo>
                  <a:cubicBezTo>
                    <a:pt x="2490652" y="161317"/>
                    <a:pt x="2490922" y="169391"/>
                    <a:pt x="2492669" y="176909"/>
                  </a:cubicBezTo>
                  <a:lnTo>
                    <a:pt x="2499486" y="189073"/>
                  </a:lnTo>
                  <a:lnTo>
                    <a:pt x="2502551" y="186628"/>
                  </a:lnTo>
                  <a:cubicBezTo>
                    <a:pt x="2504737" y="183025"/>
                    <a:pt x="2505610" y="178538"/>
                    <a:pt x="2505307" y="172845"/>
                  </a:cubicBezTo>
                  <a:cubicBezTo>
                    <a:pt x="2503729" y="143118"/>
                    <a:pt x="2505492" y="140488"/>
                    <a:pt x="2536983" y="136278"/>
                  </a:cubicBezTo>
                  <a:cubicBezTo>
                    <a:pt x="2550231" y="134940"/>
                    <a:pt x="2549928" y="129248"/>
                    <a:pt x="2544398" y="120661"/>
                  </a:cubicBezTo>
                  <a:cubicBezTo>
                    <a:pt x="2542328" y="105549"/>
                    <a:pt x="2552817" y="111970"/>
                    <a:pt x="2559808" y="112233"/>
                  </a:cubicBezTo>
                  <a:cubicBezTo>
                    <a:pt x="2589406" y="120175"/>
                    <a:pt x="2608611" y="111544"/>
                    <a:pt x="2624244" y="83440"/>
                  </a:cubicBezTo>
                  <a:cubicBezTo>
                    <a:pt x="2637582" y="59899"/>
                    <a:pt x="2642508" y="57099"/>
                    <a:pt x="2658258" y="67046"/>
                  </a:cubicBezTo>
                  <a:cubicBezTo>
                    <a:pt x="2662423" y="73801"/>
                    <a:pt x="2663559" y="83256"/>
                    <a:pt x="2673780" y="84616"/>
                  </a:cubicBezTo>
                  <a:cubicBezTo>
                    <a:pt x="2685399" y="88439"/>
                    <a:pt x="2694019" y="83541"/>
                    <a:pt x="2702471" y="75481"/>
                  </a:cubicBezTo>
                  <a:cubicBezTo>
                    <a:pt x="2710324" y="68087"/>
                    <a:pt x="2716710" y="56965"/>
                    <a:pt x="2730195" y="60055"/>
                  </a:cubicBezTo>
                  <a:cubicBezTo>
                    <a:pt x="2735025" y="67410"/>
                    <a:pt x="2739223" y="74798"/>
                    <a:pt x="2745884" y="80788"/>
                  </a:cubicBezTo>
                  <a:cubicBezTo>
                    <a:pt x="2749880" y="84380"/>
                    <a:pt x="2748520" y="94601"/>
                    <a:pt x="2758472" y="90901"/>
                  </a:cubicBezTo>
                  <a:cubicBezTo>
                    <a:pt x="2762765" y="88136"/>
                    <a:pt x="2763761" y="83010"/>
                    <a:pt x="2766756" y="79679"/>
                  </a:cubicBezTo>
                  <a:cubicBezTo>
                    <a:pt x="2767355" y="79013"/>
                    <a:pt x="2767288" y="77749"/>
                    <a:pt x="2767220" y="76483"/>
                  </a:cubicBezTo>
                  <a:cubicBezTo>
                    <a:pt x="2770680" y="69956"/>
                    <a:pt x="2765116" y="60737"/>
                    <a:pt x="2773735" y="55840"/>
                  </a:cubicBezTo>
                  <a:cubicBezTo>
                    <a:pt x="2781460" y="57967"/>
                    <a:pt x="2780564" y="64992"/>
                    <a:pt x="2781499" y="70651"/>
                  </a:cubicBezTo>
                  <a:cubicBezTo>
                    <a:pt x="2782434" y="76309"/>
                    <a:pt x="2783402" y="82600"/>
                    <a:pt x="2784970" y="88225"/>
                  </a:cubicBezTo>
                  <a:cubicBezTo>
                    <a:pt x="2790572" y="110129"/>
                    <a:pt x="2797664" y="112290"/>
                    <a:pt x="2815301" y="98032"/>
                  </a:cubicBezTo>
                  <a:cubicBezTo>
                    <a:pt x="2819527" y="94002"/>
                    <a:pt x="2823720" y="89340"/>
                    <a:pt x="2827279" y="84711"/>
                  </a:cubicBezTo>
                  <a:cubicBezTo>
                    <a:pt x="2839660" y="78979"/>
                    <a:pt x="2845688" y="85002"/>
                    <a:pt x="2846959" y="96987"/>
                  </a:cubicBezTo>
                  <a:cubicBezTo>
                    <a:pt x="2847927" y="103278"/>
                    <a:pt x="2848297" y="110234"/>
                    <a:pt x="2848000" y="116593"/>
                  </a:cubicBezTo>
                  <a:cubicBezTo>
                    <a:pt x="2847904" y="126748"/>
                    <a:pt x="2850138" y="132971"/>
                    <a:pt x="2862855" y="133564"/>
                  </a:cubicBezTo>
                  <a:cubicBezTo>
                    <a:pt x="2876837" y="134091"/>
                    <a:pt x="2883134" y="145174"/>
                    <a:pt x="2884472" y="158421"/>
                  </a:cubicBezTo>
                  <a:cubicBezTo>
                    <a:pt x="2888015" y="189314"/>
                    <a:pt x="2888015" y="189314"/>
                    <a:pt x="2917709" y="187102"/>
                  </a:cubicBezTo>
                  <a:cubicBezTo>
                    <a:pt x="2924034" y="186766"/>
                    <a:pt x="2933750" y="178638"/>
                    <a:pt x="2933291" y="193886"/>
                  </a:cubicBezTo>
                  <a:cubicBezTo>
                    <a:pt x="2930896" y="196550"/>
                    <a:pt x="2928500" y="199215"/>
                    <a:pt x="2926071" y="201247"/>
                  </a:cubicBezTo>
                  <a:cubicBezTo>
                    <a:pt x="2919018" y="211769"/>
                    <a:pt x="2926709" y="213263"/>
                    <a:pt x="2934433" y="215391"/>
                  </a:cubicBezTo>
                  <a:cubicBezTo>
                    <a:pt x="2948481" y="217182"/>
                    <a:pt x="2958238" y="221738"/>
                    <a:pt x="2958478" y="238217"/>
                  </a:cubicBezTo>
                  <a:cubicBezTo>
                    <a:pt x="2958216" y="245207"/>
                    <a:pt x="2963013" y="251930"/>
                    <a:pt x="2965280" y="258786"/>
                  </a:cubicBezTo>
                  <a:cubicBezTo>
                    <a:pt x="2968380" y="269405"/>
                    <a:pt x="2966953" y="278360"/>
                    <a:pt x="2958500" y="286420"/>
                  </a:cubicBezTo>
                  <a:cubicBezTo>
                    <a:pt x="2942862" y="302473"/>
                    <a:pt x="2942868" y="314524"/>
                    <a:pt x="2957723" y="331496"/>
                  </a:cubicBezTo>
                  <a:cubicBezTo>
                    <a:pt x="2961120" y="335755"/>
                    <a:pt x="2965117" y="339348"/>
                    <a:pt x="2968514" y="343608"/>
                  </a:cubicBezTo>
                  <a:cubicBezTo>
                    <a:pt x="2976642" y="353325"/>
                    <a:pt x="2976513" y="362846"/>
                    <a:pt x="2968162" y="372803"/>
                  </a:cubicBezTo>
                  <a:cubicBezTo>
                    <a:pt x="2962322" y="379297"/>
                    <a:pt x="2954685" y="385530"/>
                    <a:pt x="2955827" y="394151"/>
                  </a:cubicBezTo>
                  <a:lnTo>
                    <a:pt x="2960174" y="403426"/>
                  </a:lnTo>
                  <a:lnTo>
                    <a:pt x="2961076" y="403846"/>
                  </a:lnTo>
                  <a:cubicBezTo>
                    <a:pt x="2966715" y="404799"/>
                    <a:pt x="2974620" y="407133"/>
                    <a:pt x="2970332" y="395811"/>
                  </a:cubicBezTo>
                  <a:cubicBezTo>
                    <a:pt x="2973573" y="388459"/>
                    <a:pt x="2973034" y="375070"/>
                    <a:pt x="2986510" y="387644"/>
                  </a:cubicBezTo>
                  <a:cubicBezTo>
                    <a:pt x="2987416" y="388197"/>
                    <a:pt x="2987869" y="388474"/>
                    <a:pt x="2988222" y="389933"/>
                  </a:cubicBezTo>
                  <a:cubicBezTo>
                    <a:pt x="2988431" y="398767"/>
                    <a:pt x="2995584" y="404374"/>
                    <a:pt x="2999263" y="411595"/>
                  </a:cubicBezTo>
                  <a:cubicBezTo>
                    <a:pt x="3002136" y="417078"/>
                    <a:pt x="3007598" y="417301"/>
                    <a:pt x="3011016" y="410679"/>
                  </a:cubicBezTo>
                  <a:cubicBezTo>
                    <a:pt x="3011746" y="410503"/>
                    <a:pt x="3012929" y="410603"/>
                    <a:pt x="3013559" y="411609"/>
                  </a:cubicBezTo>
                  <a:cubicBezTo>
                    <a:pt x="3019297" y="411378"/>
                    <a:pt x="3024083" y="416786"/>
                    <a:pt x="3030298" y="413735"/>
                  </a:cubicBezTo>
                  <a:cubicBezTo>
                    <a:pt x="3043787" y="412014"/>
                    <a:pt x="3056369" y="409739"/>
                    <a:pt x="3068268" y="401449"/>
                  </a:cubicBezTo>
                  <a:cubicBezTo>
                    <a:pt x="3088946" y="387943"/>
                    <a:pt x="3100100" y="394126"/>
                    <a:pt x="3102837" y="418184"/>
                  </a:cubicBezTo>
                  <a:cubicBezTo>
                    <a:pt x="3105650" y="444157"/>
                    <a:pt x="3110360" y="447651"/>
                    <a:pt x="3136983" y="442748"/>
                  </a:cubicBezTo>
                  <a:cubicBezTo>
                    <a:pt x="3137714" y="442572"/>
                    <a:pt x="3137714" y="442572"/>
                    <a:pt x="3138443" y="442395"/>
                  </a:cubicBezTo>
                  <a:cubicBezTo>
                    <a:pt x="3167611" y="438421"/>
                    <a:pt x="3170707" y="438444"/>
                    <a:pt x="3170756" y="468949"/>
                  </a:cubicBezTo>
                  <a:cubicBezTo>
                    <a:pt x="3170786" y="477052"/>
                    <a:pt x="3165610" y="487577"/>
                    <a:pt x="3173139" y="491549"/>
                  </a:cubicBezTo>
                  <a:cubicBezTo>
                    <a:pt x="3182480" y="496625"/>
                    <a:pt x="3188663" y="485470"/>
                    <a:pt x="3195806" y="479877"/>
                  </a:cubicBezTo>
                  <a:cubicBezTo>
                    <a:pt x="3199379" y="477081"/>
                    <a:pt x="3202497" y="474008"/>
                    <a:pt x="3205615" y="470935"/>
                  </a:cubicBezTo>
                  <a:cubicBezTo>
                    <a:pt x="3211807" y="470981"/>
                    <a:pt x="3211961" y="474806"/>
                    <a:pt x="3209472" y="478885"/>
                  </a:cubicBezTo>
                  <a:cubicBezTo>
                    <a:pt x="3207990" y="482335"/>
                    <a:pt x="3205424" y="484502"/>
                    <a:pt x="3205125" y="488051"/>
                  </a:cubicBezTo>
                  <a:cubicBezTo>
                    <a:pt x="3202160" y="494949"/>
                    <a:pt x="3199196" y="501847"/>
                    <a:pt x="3196684" y="509022"/>
                  </a:cubicBezTo>
                  <a:cubicBezTo>
                    <a:pt x="3191838" y="524102"/>
                    <a:pt x="3195442" y="529410"/>
                    <a:pt x="3211374" y="529800"/>
                  </a:cubicBezTo>
                  <a:cubicBezTo>
                    <a:pt x="3218748" y="529946"/>
                    <a:pt x="3226322" y="527725"/>
                    <a:pt x="3233973" y="527417"/>
                  </a:cubicBezTo>
                  <a:cubicBezTo>
                    <a:pt x="3239259" y="526910"/>
                    <a:pt x="3245826" y="525318"/>
                    <a:pt x="3249429" y="530626"/>
                  </a:cubicBezTo>
                  <a:cubicBezTo>
                    <a:pt x="3253209" y="536664"/>
                    <a:pt x="3249891" y="542103"/>
                    <a:pt x="3247026" y="547818"/>
                  </a:cubicBezTo>
                  <a:cubicBezTo>
                    <a:pt x="3243332" y="554894"/>
                    <a:pt x="3238731" y="561416"/>
                    <a:pt x="3234306" y="568668"/>
                  </a:cubicBezTo>
                  <a:cubicBezTo>
                    <a:pt x="3229606" y="576373"/>
                    <a:pt x="3229837" y="582111"/>
                    <a:pt x="3237166" y="588447"/>
                  </a:cubicBezTo>
                  <a:cubicBezTo>
                    <a:pt x="3250287" y="599562"/>
                    <a:pt x="3251302" y="610133"/>
                    <a:pt x="3243460" y="624006"/>
                  </a:cubicBezTo>
                  <a:cubicBezTo>
                    <a:pt x="3226570" y="654750"/>
                    <a:pt x="3227553" y="657215"/>
                    <a:pt x="3261062" y="669573"/>
                  </a:cubicBezTo>
                  <a:lnTo>
                    <a:pt x="3266803" y="672122"/>
                  </a:lnTo>
                  <a:lnTo>
                    <a:pt x="3278766" y="670484"/>
                  </a:lnTo>
                  <a:cubicBezTo>
                    <a:pt x="3288507" y="670829"/>
                    <a:pt x="3297296" y="676813"/>
                    <a:pt x="3301805" y="682673"/>
                  </a:cubicBezTo>
                  <a:cubicBezTo>
                    <a:pt x="3306944" y="689540"/>
                    <a:pt x="3311300" y="691576"/>
                    <a:pt x="3322422" y="689654"/>
                  </a:cubicBezTo>
                  <a:cubicBezTo>
                    <a:pt x="3307407" y="701017"/>
                    <a:pt x="3312846" y="704334"/>
                    <a:pt x="3323945" y="705510"/>
                  </a:cubicBezTo>
                  <a:cubicBezTo>
                    <a:pt x="3320439" y="711766"/>
                    <a:pt x="3316800" y="717475"/>
                    <a:pt x="3314446" y="723502"/>
                  </a:cubicBezTo>
                  <a:lnTo>
                    <a:pt x="3313394" y="735144"/>
                  </a:lnTo>
                  <a:lnTo>
                    <a:pt x="3316672" y="734906"/>
                  </a:lnTo>
                  <a:cubicBezTo>
                    <a:pt x="3319892" y="733450"/>
                    <a:pt x="3322621" y="730761"/>
                    <a:pt x="3325110" y="726681"/>
                  </a:cubicBezTo>
                  <a:cubicBezTo>
                    <a:pt x="3338105" y="705379"/>
                    <a:pt x="3340571" y="704396"/>
                    <a:pt x="3364340" y="716408"/>
                  </a:cubicBezTo>
                  <a:cubicBezTo>
                    <a:pt x="3374134" y="721761"/>
                    <a:pt x="3376623" y="717682"/>
                    <a:pt x="3376868" y="709124"/>
                  </a:cubicBezTo>
                  <a:cubicBezTo>
                    <a:pt x="3382598" y="697694"/>
                    <a:pt x="3386808" y="707104"/>
                    <a:pt x="3391517" y="710599"/>
                  </a:cubicBezTo>
                  <a:cubicBezTo>
                    <a:pt x="3408219" y="730117"/>
                    <a:pt x="3425587" y="733249"/>
                    <a:pt x="3449715" y="721225"/>
                  </a:cubicBezTo>
                  <a:cubicBezTo>
                    <a:pt x="3470094" y="711268"/>
                    <a:pt x="3474825" y="711667"/>
                    <a:pt x="3481003" y="726008"/>
                  </a:cubicBezTo>
                  <a:cubicBezTo>
                    <a:pt x="3480681" y="732653"/>
                    <a:pt x="3476986" y="739728"/>
                    <a:pt x="3483409" y="745513"/>
                  </a:cubicBezTo>
                  <a:cubicBezTo>
                    <a:pt x="3489632" y="753662"/>
                    <a:pt x="3497913" y="754361"/>
                    <a:pt x="3507576" y="752793"/>
                  </a:cubicBezTo>
                  <a:cubicBezTo>
                    <a:pt x="3516510" y="751402"/>
                    <a:pt x="3526197" y="746738"/>
                    <a:pt x="3534055" y="755263"/>
                  </a:cubicBezTo>
                  <a:cubicBezTo>
                    <a:pt x="3533910" y="762639"/>
                    <a:pt x="3533312" y="769737"/>
                    <a:pt x="3535079" y="777034"/>
                  </a:cubicBezTo>
                  <a:cubicBezTo>
                    <a:pt x="3536139" y="781412"/>
                    <a:pt x="3530355" y="787835"/>
                    <a:pt x="3538990" y="789993"/>
                  </a:cubicBezTo>
                  <a:cubicBezTo>
                    <a:pt x="3543269" y="790115"/>
                    <a:pt x="3546387" y="787042"/>
                    <a:pt x="3550035" y="786158"/>
                  </a:cubicBezTo>
                  <a:cubicBezTo>
                    <a:pt x="3550766" y="785982"/>
                    <a:pt x="3551318" y="785076"/>
                    <a:pt x="3551872" y="784169"/>
                  </a:cubicBezTo>
                  <a:cubicBezTo>
                    <a:pt x="3557356" y="781296"/>
                    <a:pt x="3557878" y="772285"/>
                    <a:pt x="3566159" y="772983"/>
                  </a:cubicBezTo>
                  <a:cubicBezTo>
                    <a:pt x="3570491" y="778114"/>
                    <a:pt x="3566544" y="782548"/>
                    <a:pt x="3564509" y="786903"/>
                  </a:cubicBezTo>
                  <a:cubicBezTo>
                    <a:pt x="3562473" y="791258"/>
                    <a:pt x="3560161" y="796068"/>
                    <a:pt x="3558579" y="800700"/>
                  </a:cubicBezTo>
                  <a:cubicBezTo>
                    <a:pt x="3552074" y="818499"/>
                    <a:pt x="3555953" y="823354"/>
                    <a:pt x="3574904" y="821854"/>
                  </a:cubicBezTo>
                  <a:cubicBezTo>
                    <a:pt x="3579736" y="821070"/>
                    <a:pt x="3584844" y="819833"/>
                    <a:pt x="3589499" y="818319"/>
                  </a:cubicBezTo>
                  <a:cubicBezTo>
                    <a:pt x="3600777" y="820223"/>
                    <a:pt x="3602091" y="827244"/>
                    <a:pt x="3597290" y="836133"/>
                  </a:cubicBezTo>
                  <a:cubicBezTo>
                    <a:pt x="3594978" y="840942"/>
                    <a:pt x="3591937" y="845927"/>
                    <a:pt x="3588718" y="850183"/>
                  </a:cubicBezTo>
                  <a:cubicBezTo>
                    <a:pt x="3583841" y="857159"/>
                    <a:pt x="3582435" y="862521"/>
                    <a:pt x="3590947" y="868957"/>
                  </a:cubicBezTo>
                  <a:cubicBezTo>
                    <a:pt x="3600366" y="875947"/>
                    <a:pt x="3599468" y="886593"/>
                    <a:pt x="3594115" y="896388"/>
                  </a:cubicBezTo>
                  <a:cubicBezTo>
                    <a:pt x="3581925" y="919427"/>
                    <a:pt x="3581925" y="919427"/>
                    <a:pt x="3603504" y="931969"/>
                  </a:cubicBezTo>
                  <a:cubicBezTo>
                    <a:pt x="3608037" y="934735"/>
                    <a:pt x="3618608" y="933719"/>
                    <a:pt x="3611064" y="944044"/>
                  </a:cubicBezTo>
                  <a:cubicBezTo>
                    <a:pt x="3608145" y="944751"/>
                    <a:pt x="3605226" y="945458"/>
                    <a:pt x="3602584" y="945712"/>
                  </a:cubicBezTo>
                  <a:cubicBezTo>
                    <a:pt x="3592721" y="949646"/>
                    <a:pt x="3597331" y="954324"/>
                    <a:pt x="3601663" y="959454"/>
                  </a:cubicBezTo>
                  <a:cubicBezTo>
                    <a:pt x="3610528" y="967351"/>
                    <a:pt x="3615115" y="975124"/>
                    <a:pt x="3607473" y="986633"/>
                  </a:cubicBezTo>
                  <a:cubicBezTo>
                    <a:pt x="3603978" y="991342"/>
                    <a:pt x="3604108" y="998262"/>
                    <a:pt x="3602427" y="1004078"/>
                  </a:cubicBezTo>
                  <a:cubicBezTo>
                    <a:pt x="3599539" y="1012889"/>
                    <a:pt x="3594309" y="1018405"/>
                    <a:pt x="3584645" y="1019972"/>
                  </a:cubicBezTo>
                  <a:cubicBezTo>
                    <a:pt x="3566224" y="1023661"/>
                    <a:pt x="3560518" y="1031997"/>
                    <a:pt x="3562747" y="1050771"/>
                  </a:cubicBezTo>
                  <a:cubicBezTo>
                    <a:pt x="3563077" y="1055326"/>
                    <a:pt x="3564138" y="1059705"/>
                    <a:pt x="3564469" y="1064260"/>
                  </a:cubicBezTo>
                  <a:cubicBezTo>
                    <a:pt x="3565484" y="1074830"/>
                    <a:pt x="3560883" y="1081352"/>
                    <a:pt x="3550390" y="1084279"/>
                  </a:cubicBezTo>
                  <a:cubicBezTo>
                    <a:pt x="3540903" y="1086577"/>
                    <a:pt x="3529426" y="1087039"/>
                    <a:pt x="3530319" y="1101888"/>
                  </a:cubicBezTo>
                  <a:cubicBezTo>
                    <a:pt x="3531134" y="1114823"/>
                    <a:pt x="3531949" y="1127760"/>
                    <a:pt x="3548134" y="1130793"/>
                  </a:cubicBezTo>
                  <a:cubicBezTo>
                    <a:pt x="3549771" y="1131169"/>
                    <a:pt x="3552314" y="1132098"/>
                    <a:pt x="3551837" y="1134918"/>
                  </a:cubicBezTo>
                  <a:cubicBezTo>
                    <a:pt x="3548896" y="1138720"/>
                    <a:pt x="3544817" y="1136232"/>
                    <a:pt x="3541268" y="1135933"/>
                  </a:cubicBezTo>
                  <a:cubicBezTo>
                    <a:pt x="3526043" y="1138460"/>
                    <a:pt x="3512146" y="1133715"/>
                    <a:pt x="3498150" y="1130151"/>
                  </a:cubicBezTo>
                  <a:cubicBezTo>
                    <a:pt x="3490322" y="1129730"/>
                    <a:pt x="3486727" y="1135622"/>
                    <a:pt x="3483133" y="1141514"/>
                  </a:cubicBezTo>
                  <a:cubicBezTo>
                    <a:pt x="3479815" y="1146952"/>
                    <a:pt x="3476674" y="1153121"/>
                    <a:pt x="3473356" y="1158560"/>
                  </a:cubicBezTo>
                  <a:cubicBezTo>
                    <a:pt x="3461642" y="1178780"/>
                    <a:pt x="3460914" y="1178957"/>
                    <a:pt x="3440770" y="1169156"/>
                  </a:cubicBezTo>
                  <a:cubicBezTo>
                    <a:pt x="3436354" y="1187608"/>
                    <a:pt x="3436354" y="1187608"/>
                    <a:pt x="3419032" y="1178283"/>
                  </a:cubicBezTo>
                  <a:cubicBezTo>
                    <a:pt x="3415859" y="1176348"/>
                    <a:pt x="3412409" y="1174866"/>
                    <a:pt x="3409114" y="1177209"/>
                  </a:cubicBezTo>
                  <a:cubicBezTo>
                    <a:pt x="3405819" y="1179553"/>
                    <a:pt x="3408162" y="1182848"/>
                    <a:pt x="3408869" y="1185767"/>
                  </a:cubicBezTo>
                  <a:cubicBezTo>
                    <a:pt x="3410560" y="1191152"/>
                    <a:pt x="3412250" y="1196536"/>
                    <a:pt x="3413211" y="1202098"/>
                  </a:cubicBezTo>
                  <a:cubicBezTo>
                    <a:pt x="3415409" y="1212768"/>
                    <a:pt x="3420925" y="1217998"/>
                    <a:pt x="3432225" y="1216807"/>
                  </a:cubicBezTo>
                  <a:cubicBezTo>
                    <a:pt x="3440152" y="1216045"/>
                    <a:pt x="3446143" y="1218458"/>
                    <a:pt x="3448817" y="1226307"/>
                  </a:cubicBezTo>
                  <a:cubicBezTo>
                    <a:pt x="3448949" y="1233228"/>
                    <a:pt x="3443564" y="1234919"/>
                    <a:pt x="3438732" y="1235703"/>
                  </a:cubicBezTo>
                  <a:cubicBezTo>
                    <a:pt x="3408736" y="1241036"/>
                    <a:pt x="3391461" y="1262216"/>
                    <a:pt x="3374993" y="1285133"/>
                  </a:cubicBezTo>
                  <a:cubicBezTo>
                    <a:pt x="3366640" y="1297295"/>
                    <a:pt x="3361480" y="1300211"/>
                    <a:pt x="3354054" y="1294223"/>
                  </a:cubicBezTo>
                  <a:lnTo>
                    <a:pt x="3347879" y="1287635"/>
                  </a:lnTo>
                  <a:lnTo>
                    <a:pt x="3338368" y="1296544"/>
                  </a:lnTo>
                  <a:lnTo>
                    <a:pt x="3337209" y="1300189"/>
                  </a:lnTo>
                  <a:lnTo>
                    <a:pt x="3345693" y="1300905"/>
                  </a:lnTo>
                  <a:cubicBezTo>
                    <a:pt x="3367617" y="1303707"/>
                    <a:pt x="3374447" y="1315958"/>
                    <a:pt x="3364647" y="1336101"/>
                  </a:cubicBezTo>
                  <a:cubicBezTo>
                    <a:pt x="3360576" y="1344812"/>
                    <a:pt x="3354239" y="1352141"/>
                    <a:pt x="3351981" y="1361958"/>
                  </a:cubicBezTo>
                  <a:cubicBezTo>
                    <a:pt x="3347943" y="1378774"/>
                    <a:pt x="3351546" y="1384082"/>
                    <a:pt x="3368583" y="1382660"/>
                  </a:cubicBezTo>
                  <a:cubicBezTo>
                    <a:pt x="3373592" y="1382605"/>
                    <a:pt x="3378700" y="1381368"/>
                    <a:pt x="3383532" y="1380584"/>
                  </a:cubicBezTo>
                  <a:cubicBezTo>
                    <a:pt x="3387910" y="1379524"/>
                    <a:pt x="3392289" y="1378464"/>
                    <a:pt x="3397575" y="1377956"/>
                  </a:cubicBezTo>
                  <a:cubicBezTo>
                    <a:pt x="3377911" y="1402032"/>
                    <a:pt x="3361956" y="1404737"/>
                    <a:pt x="3338034" y="1388899"/>
                  </a:cubicBezTo>
                  <a:cubicBezTo>
                    <a:pt x="3326526" y="1381257"/>
                    <a:pt x="3321142" y="1382947"/>
                    <a:pt x="3319514" y="1393771"/>
                  </a:cubicBezTo>
                  <a:cubicBezTo>
                    <a:pt x="3319264" y="1396729"/>
                    <a:pt x="3320211" y="1401038"/>
                    <a:pt x="3320276" y="1404499"/>
                  </a:cubicBezTo>
                  <a:lnTo>
                    <a:pt x="3319892" y="1406503"/>
                  </a:lnTo>
                  <a:lnTo>
                    <a:pt x="3351343" y="1411484"/>
                  </a:lnTo>
                  <a:cubicBezTo>
                    <a:pt x="3358159" y="1412563"/>
                    <a:pt x="3365666" y="1412677"/>
                    <a:pt x="3370604" y="1418834"/>
                  </a:cubicBezTo>
                  <a:cubicBezTo>
                    <a:pt x="3371212" y="1418394"/>
                    <a:pt x="3371820" y="1417953"/>
                    <a:pt x="3372427" y="1417510"/>
                  </a:cubicBezTo>
                  <a:cubicBezTo>
                    <a:pt x="3391694" y="1414650"/>
                    <a:pt x="3410074" y="1420785"/>
                    <a:pt x="3429285" y="1421677"/>
                  </a:cubicBezTo>
                  <a:cubicBezTo>
                    <a:pt x="3465084" y="1423046"/>
                    <a:pt x="3501241" y="1425548"/>
                    <a:pt x="3537127" y="1416180"/>
                  </a:cubicBezTo>
                  <a:cubicBezTo>
                    <a:pt x="3547755" y="1413562"/>
                    <a:pt x="3559182" y="1412685"/>
                    <a:pt x="3570029" y="1415478"/>
                  </a:cubicBezTo>
                  <a:cubicBezTo>
                    <a:pt x="3587609" y="1419874"/>
                    <a:pt x="3603144" y="1430397"/>
                    <a:pt x="3622826" y="1424914"/>
                  </a:cubicBezTo>
                  <a:cubicBezTo>
                    <a:pt x="3631274" y="1422488"/>
                    <a:pt x="3640905" y="1426164"/>
                    <a:pt x="3649654" y="1428626"/>
                  </a:cubicBezTo>
                  <a:cubicBezTo>
                    <a:pt x="3654815" y="1429980"/>
                    <a:pt x="3659285" y="1432301"/>
                    <a:pt x="3659254" y="1439284"/>
                  </a:cubicBezTo>
                  <a:cubicBezTo>
                    <a:pt x="3662047" y="1428438"/>
                    <a:pt x="3669088" y="1424715"/>
                    <a:pt x="3678443" y="1426734"/>
                  </a:cubicBezTo>
                  <a:cubicBezTo>
                    <a:pt x="3698204" y="1430939"/>
                    <a:pt x="3718962" y="1428851"/>
                    <a:pt x="3736952" y="1440838"/>
                  </a:cubicBezTo>
                  <a:cubicBezTo>
                    <a:pt x="3741339" y="1443683"/>
                    <a:pt x="3747882" y="1443106"/>
                    <a:pt x="3753042" y="1444462"/>
                  </a:cubicBezTo>
                  <a:cubicBezTo>
                    <a:pt x="3768966" y="1449134"/>
                    <a:pt x="3785057" y="1452757"/>
                    <a:pt x="3801091" y="1460134"/>
                  </a:cubicBezTo>
                  <a:cubicBezTo>
                    <a:pt x="3816515" y="1467952"/>
                    <a:pt x="3832850" y="1480215"/>
                    <a:pt x="3852917" y="1479093"/>
                  </a:cubicBezTo>
                  <a:cubicBezTo>
                    <a:pt x="3862605" y="1479015"/>
                    <a:pt x="3873617" y="1480759"/>
                    <a:pt x="3880072" y="1490918"/>
                  </a:cubicBezTo>
                  <a:lnTo>
                    <a:pt x="3881728" y="1490643"/>
                  </a:lnTo>
                  <a:lnTo>
                    <a:pt x="3881727" y="1490645"/>
                  </a:lnTo>
                  <a:cubicBezTo>
                    <a:pt x="3882639" y="1489982"/>
                    <a:pt x="3882597" y="1490244"/>
                    <a:pt x="3882142" y="1490575"/>
                  </a:cubicBezTo>
                  <a:lnTo>
                    <a:pt x="3881728" y="1490643"/>
                  </a:lnTo>
                  <a:lnTo>
                    <a:pt x="3880762" y="1489954"/>
                  </a:lnTo>
                  <a:cubicBezTo>
                    <a:pt x="3874443" y="1485728"/>
                    <a:pt x="3875024" y="1482057"/>
                    <a:pt x="3881898" y="1479383"/>
                  </a:cubicBezTo>
                  <a:cubicBezTo>
                    <a:pt x="3884245" y="1478142"/>
                    <a:pt x="3886867" y="1478557"/>
                    <a:pt x="3889489" y="1478972"/>
                  </a:cubicBezTo>
                  <a:cubicBezTo>
                    <a:pt x="3916868" y="1485996"/>
                    <a:pt x="3945771" y="1476597"/>
                    <a:pt x="3973092" y="1487374"/>
                  </a:cubicBezTo>
                  <a:cubicBezTo>
                    <a:pt x="3977120" y="1489087"/>
                    <a:pt x="3982696" y="1487820"/>
                    <a:pt x="3987858" y="1489176"/>
                  </a:cubicBezTo>
                  <a:cubicBezTo>
                    <a:pt x="3988907" y="1489342"/>
                    <a:pt x="3990396" y="1490115"/>
                    <a:pt x="3991362" y="1490805"/>
                  </a:cubicBezTo>
                  <a:cubicBezTo>
                    <a:pt x="3994176" y="1493402"/>
                    <a:pt x="3994036" y="1497680"/>
                    <a:pt x="3998148" y="1498868"/>
                  </a:cubicBezTo>
                  <a:cubicBezTo>
                    <a:pt x="3999031" y="1500083"/>
                    <a:pt x="3999389" y="1501215"/>
                    <a:pt x="3999748" y="1502347"/>
                  </a:cubicBezTo>
                  <a:cubicBezTo>
                    <a:pt x="4000298" y="1505659"/>
                    <a:pt x="4000324" y="1508889"/>
                    <a:pt x="3999825" y="1512035"/>
                  </a:cubicBezTo>
                  <a:cubicBezTo>
                    <a:pt x="4000018" y="1514215"/>
                    <a:pt x="3999686" y="1516314"/>
                    <a:pt x="3999960" y="1517970"/>
                  </a:cubicBezTo>
                  <a:cubicBezTo>
                    <a:pt x="4007438" y="1525066"/>
                    <a:pt x="4015111" y="1524131"/>
                    <a:pt x="4023367" y="1519526"/>
                  </a:cubicBezTo>
                  <a:cubicBezTo>
                    <a:pt x="4031372" y="1516494"/>
                    <a:pt x="4036891" y="1518980"/>
                    <a:pt x="4040531" y="1526545"/>
                  </a:cubicBezTo>
                  <a:cubicBezTo>
                    <a:pt x="4043371" y="1532370"/>
                    <a:pt x="4040968" y="1537365"/>
                    <a:pt x="4034260" y="1538991"/>
                  </a:cubicBezTo>
                  <a:cubicBezTo>
                    <a:pt x="4011825" y="1527911"/>
                    <a:pt x="3986514" y="1528204"/>
                    <a:pt x="3962725" y="1522285"/>
                  </a:cubicBezTo>
                  <a:cubicBezTo>
                    <a:pt x="3952926" y="1519659"/>
                    <a:pt x="3938166" y="1507645"/>
                    <a:pt x="3925435" y="1520144"/>
                  </a:cubicBezTo>
                  <a:cubicBezTo>
                    <a:pt x="3924137" y="1521550"/>
                    <a:pt x="3919859" y="1521410"/>
                    <a:pt x="3918451" y="1520112"/>
                  </a:cubicBezTo>
                  <a:cubicBezTo>
                    <a:pt x="3906146" y="1509563"/>
                    <a:pt x="3889143" y="1511708"/>
                    <a:pt x="3875897" y="1503697"/>
                  </a:cubicBezTo>
                  <a:cubicBezTo>
                    <a:pt x="3868530" y="1499304"/>
                    <a:pt x="3861521" y="1496045"/>
                    <a:pt x="3853899" y="1503438"/>
                  </a:cubicBezTo>
                  <a:cubicBezTo>
                    <a:pt x="3850088" y="1507135"/>
                    <a:pt x="3844844" y="1506304"/>
                    <a:pt x="3840815" y="1504592"/>
                  </a:cubicBezTo>
                  <a:cubicBezTo>
                    <a:pt x="3823651" y="1497572"/>
                    <a:pt x="3805298" y="1494666"/>
                    <a:pt x="3787302" y="1492891"/>
                  </a:cubicBezTo>
                  <a:cubicBezTo>
                    <a:pt x="3774633" y="1491421"/>
                    <a:pt x="3762655" y="1488988"/>
                    <a:pt x="3749846" y="1491797"/>
                  </a:cubicBezTo>
                  <a:cubicBezTo>
                    <a:pt x="3739302" y="1493890"/>
                    <a:pt x="3728538" y="1490572"/>
                    <a:pt x="3719047" y="1482618"/>
                  </a:cubicBezTo>
                  <a:cubicBezTo>
                    <a:pt x="3705858" y="1470855"/>
                    <a:pt x="3690979" y="1476561"/>
                    <a:pt x="3687714" y="1493783"/>
                  </a:cubicBezTo>
                  <a:cubicBezTo>
                    <a:pt x="3687382" y="1495881"/>
                    <a:pt x="3686967" y="1498503"/>
                    <a:pt x="3686552" y="1501125"/>
                  </a:cubicBezTo>
                  <a:cubicBezTo>
                    <a:pt x="3682233" y="1528393"/>
                    <a:pt x="3673453" y="1532915"/>
                    <a:pt x="3647015" y="1523353"/>
                  </a:cubicBezTo>
                  <a:cubicBezTo>
                    <a:pt x="3636859" y="1519595"/>
                    <a:pt x="3629684" y="1517383"/>
                    <a:pt x="3624570" y="1532700"/>
                  </a:cubicBezTo>
                  <a:cubicBezTo>
                    <a:pt x="3620563" y="1544428"/>
                    <a:pt x="3617189" y="1558945"/>
                    <a:pt x="3604598" y="1567165"/>
                  </a:cubicBezTo>
                  <a:cubicBezTo>
                    <a:pt x="3600430" y="1569730"/>
                    <a:pt x="3601172" y="1575224"/>
                    <a:pt x="3599983" y="1579335"/>
                  </a:cubicBezTo>
                  <a:cubicBezTo>
                    <a:pt x="3596775" y="1592802"/>
                    <a:pt x="3588245" y="1595753"/>
                    <a:pt x="3576656" y="1587467"/>
                  </a:cubicBezTo>
                  <a:cubicBezTo>
                    <a:pt x="3573317" y="1584788"/>
                    <a:pt x="3571360" y="1580177"/>
                    <a:pt x="3566998" y="1580562"/>
                  </a:cubicBezTo>
                  <a:cubicBezTo>
                    <a:pt x="3563161" y="1581030"/>
                    <a:pt x="3554771" y="1579701"/>
                    <a:pt x="3560343" y="1588646"/>
                  </a:cubicBezTo>
                  <a:cubicBezTo>
                    <a:pt x="3567072" y="1600462"/>
                    <a:pt x="3560390" y="1605317"/>
                    <a:pt x="3549845" y="1607411"/>
                  </a:cubicBezTo>
                  <a:cubicBezTo>
                    <a:pt x="3544352" y="1608154"/>
                    <a:pt x="3540516" y="1608621"/>
                    <a:pt x="3540926" y="1616211"/>
                  </a:cubicBezTo>
                  <a:cubicBezTo>
                    <a:pt x="3540978" y="1622671"/>
                    <a:pt x="3541638" y="1628687"/>
                    <a:pt x="3549587" y="1629410"/>
                  </a:cubicBezTo>
                  <a:cubicBezTo>
                    <a:pt x="3563829" y="1631127"/>
                    <a:pt x="3565038" y="1640456"/>
                    <a:pt x="3563295" y="1651469"/>
                  </a:cubicBezTo>
                  <a:cubicBezTo>
                    <a:pt x="3562049" y="1659335"/>
                    <a:pt x="3561244" y="1667808"/>
                    <a:pt x="3559475" y="1675591"/>
                  </a:cubicBezTo>
                  <a:cubicBezTo>
                    <a:pt x="3557372" y="1685472"/>
                    <a:pt x="3553780" y="1694578"/>
                    <a:pt x="3570285" y="1695579"/>
                  </a:cubicBezTo>
                  <a:cubicBezTo>
                    <a:pt x="3577185" y="1696135"/>
                    <a:pt x="3580160" y="1707894"/>
                    <a:pt x="3589932" y="1707291"/>
                  </a:cubicBezTo>
                  <a:cubicBezTo>
                    <a:pt x="3596390" y="1707239"/>
                    <a:pt x="3602958" y="1709893"/>
                    <a:pt x="3609724" y="1704514"/>
                  </a:cubicBezTo>
                  <a:cubicBezTo>
                    <a:pt x="3616489" y="1699135"/>
                    <a:pt x="3624105" y="1701954"/>
                    <a:pt x="3624100" y="1712166"/>
                  </a:cubicBezTo>
                  <a:cubicBezTo>
                    <a:pt x="3624262" y="1721330"/>
                    <a:pt x="3626880" y="1731958"/>
                    <a:pt x="3616719" y="1738412"/>
                  </a:cubicBezTo>
                  <a:cubicBezTo>
                    <a:pt x="3613765" y="1740094"/>
                    <a:pt x="3613791" y="1743323"/>
                    <a:pt x="3615472" y="1746279"/>
                  </a:cubicBezTo>
                  <a:cubicBezTo>
                    <a:pt x="3616714" y="1748624"/>
                    <a:pt x="3617955" y="1750971"/>
                    <a:pt x="3618671" y="1753235"/>
                  </a:cubicBezTo>
                  <a:cubicBezTo>
                    <a:pt x="3621787" y="1760716"/>
                    <a:pt x="3612151" y="1767253"/>
                    <a:pt x="3616316" y="1774901"/>
                  </a:cubicBezTo>
                  <a:cubicBezTo>
                    <a:pt x="3620397" y="1783073"/>
                    <a:pt x="3629815" y="1771126"/>
                    <a:pt x="3635028" y="1778940"/>
                  </a:cubicBezTo>
                  <a:cubicBezTo>
                    <a:pt x="3636351" y="1780762"/>
                    <a:pt x="3639331" y="1782309"/>
                    <a:pt x="3639165" y="1783358"/>
                  </a:cubicBezTo>
                  <a:cubicBezTo>
                    <a:pt x="3637474" y="1800829"/>
                    <a:pt x="3652400" y="1811794"/>
                    <a:pt x="3656369" y="1827474"/>
                  </a:cubicBezTo>
                  <a:cubicBezTo>
                    <a:pt x="3657085" y="1829737"/>
                    <a:pt x="3658685" y="1833215"/>
                    <a:pt x="3657386" y="1834623"/>
                  </a:cubicBezTo>
                  <a:cubicBezTo>
                    <a:pt x="3648825" y="1844555"/>
                    <a:pt x="3652850" y="1856481"/>
                    <a:pt x="3652762" y="1867218"/>
                  </a:cubicBezTo>
                  <a:cubicBezTo>
                    <a:pt x="3652727" y="1884414"/>
                    <a:pt x="3639638" y="1895780"/>
                    <a:pt x="3633034" y="1910323"/>
                  </a:cubicBezTo>
                  <a:cubicBezTo>
                    <a:pt x="3629940" y="1916284"/>
                    <a:pt x="3625356" y="1921470"/>
                    <a:pt x="3623144" y="1928646"/>
                  </a:cubicBezTo>
                  <a:cubicBezTo>
                    <a:pt x="3621872" y="1933283"/>
                    <a:pt x="3618170" y="1939684"/>
                    <a:pt x="3613368" y="1939462"/>
                  </a:cubicBezTo>
                  <a:cubicBezTo>
                    <a:pt x="3596779" y="1938984"/>
                    <a:pt x="3585374" y="1953304"/>
                    <a:pt x="3569227" y="1953435"/>
                  </a:cubicBezTo>
                  <a:cubicBezTo>
                    <a:pt x="3565473" y="1953378"/>
                    <a:pt x="3560254" y="1955777"/>
                    <a:pt x="3560447" y="1957957"/>
                  </a:cubicBezTo>
                  <a:cubicBezTo>
                    <a:pt x="3562732" y="1970683"/>
                    <a:pt x="3550115" y="1975673"/>
                    <a:pt x="3546964" y="1985387"/>
                  </a:cubicBezTo>
                  <a:cubicBezTo>
                    <a:pt x="3545858" y="1988975"/>
                    <a:pt x="3542764" y="1994935"/>
                    <a:pt x="3540059" y="1995045"/>
                  </a:cubicBezTo>
                  <a:cubicBezTo>
                    <a:pt x="3525927" y="1996032"/>
                    <a:pt x="3528487" y="2010413"/>
                    <a:pt x="3521556" y="2016841"/>
                  </a:cubicBezTo>
                  <a:cubicBezTo>
                    <a:pt x="3517745" y="2020538"/>
                    <a:pt x="3519537" y="2026197"/>
                    <a:pt x="3525497" y="2029292"/>
                  </a:cubicBezTo>
                  <a:lnTo>
                    <a:pt x="3539601" y="2030598"/>
                  </a:lnTo>
                  <a:lnTo>
                    <a:pt x="3522138" y="2053422"/>
                  </a:lnTo>
                  <a:lnTo>
                    <a:pt x="3498434" y="2099040"/>
                  </a:lnTo>
                  <a:lnTo>
                    <a:pt x="3498803" y="2096020"/>
                  </a:lnTo>
                  <a:cubicBezTo>
                    <a:pt x="3500048" y="2088155"/>
                    <a:pt x="3502701" y="2081586"/>
                    <a:pt x="3507452" y="2075350"/>
                  </a:cubicBezTo>
                  <a:cubicBezTo>
                    <a:pt x="3515047" y="2064727"/>
                    <a:pt x="3502217" y="2054094"/>
                    <a:pt x="3505010" y="2043248"/>
                  </a:cubicBezTo>
                  <a:cubicBezTo>
                    <a:pt x="3497503" y="2043135"/>
                    <a:pt x="3490161" y="2041972"/>
                    <a:pt x="3482570" y="2042383"/>
                  </a:cubicBezTo>
                  <a:cubicBezTo>
                    <a:pt x="3479259" y="2042933"/>
                    <a:pt x="3479119" y="2047211"/>
                    <a:pt x="3478178" y="2049750"/>
                  </a:cubicBezTo>
                  <a:cubicBezTo>
                    <a:pt x="3474586" y="2058857"/>
                    <a:pt x="3471434" y="2068571"/>
                    <a:pt x="3467318" y="2077595"/>
                  </a:cubicBezTo>
                  <a:cubicBezTo>
                    <a:pt x="3463808" y="2086178"/>
                    <a:pt x="3455444" y="2088078"/>
                    <a:pt x="3448518" y="2084293"/>
                  </a:cubicBezTo>
                  <a:cubicBezTo>
                    <a:pt x="3433699" y="2076035"/>
                    <a:pt x="3423045" y="2075421"/>
                    <a:pt x="3416302" y="2094243"/>
                  </a:cubicBezTo>
                  <a:cubicBezTo>
                    <a:pt x="3413733" y="2100286"/>
                    <a:pt x="3406583" y="2101305"/>
                    <a:pt x="3400649" y="2101439"/>
                  </a:cubicBezTo>
                  <a:cubicBezTo>
                    <a:pt x="3394715" y="2101575"/>
                    <a:pt x="3392118" y="2104389"/>
                    <a:pt x="3392861" y="2109883"/>
                  </a:cubicBezTo>
                  <a:cubicBezTo>
                    <a:pt x="3394045" y="2115983"/>
                    <a:pt x="3397690" y="2113335"/>
                    <a:pt x="3402050" y="2112950"/>
                  </a:cubicBezTo>
                  <a:cubicBezTo>
                    <a:pt x="3427943" y="2108987"/>
                    <a:pt x="3443639" y="2128675"/>
                    <a:pt x="3434326" y="2153540"/>
                  </a:cubicBezTo>
                  <a:cubicBezTo>
                    <a:pt x="3430402" y="2164744"/>
                    <a:pt x="3427608" y="2175591"/>
                    <a:pt x="3411986" y="2175804"/>
                  </a:cubicBezTo>
                  <a:cubicBezTo>
                    <a:pt x="3399593" y="2175991"/>
                    <a:pt x="3401961" y="2188192"/>
                    <a:pt x="3401240" y="2196142"/>
                  </a:cubicBezTo>
                  <a:cubicBezTo>
                    <a:pt x="3399994" y="2204007"/>
                    <a:pt x="3404656" y="2208509"/>
                    <a:pt x="3412689" y="2208706"/>
                  </a:cubicBezTo>
                  <a:cubicBezTo>
                    <a:pt x="3426131" y="2208684"/>
                    <a:pt x="3433026" y="2219453"/>
                    <a:pt x="3442159" y="2226274"/>
                  </a:cubicBezTo>
                  <a:cubicBezTo>
                    <a:pt x="3446022" y="2229036"/>
                    <a:pt x="3446849" y="2234005"/>
                    <a:pt x="3446101" y="2238724"/>
                  </a:cubicBezTo>
                  <a:cubicBezTo>
                    <a:pt x="3439955" y="2277530"/>
                    <a:pt x="3433892" y="2315810"/>
                    <a:pt x="3427747" y="2354615"/>
                  </a:cubicBezTo>
                  <a:cubicBezTo>
                    <a:pt x="3425587" y="2368250"/>
                    <a:pt x="3419315" y="2380695"/>
                    <a:pt x="3418205" y="2394495"/>
                  </a:cubicBezTo>
                  <a:cubicBezTo>
                    <a:pt x="3417650" y="2401395"/>
                    <a:pt x="3418476" y="2406364"/>
                    <a:pt x="3426176" y="2408659"/>
                  </a:cubicBezTo>
                  <a:cubicBezTo>
                    <a:pt x="3440003" y="2412998"/>
                    <a:pt x="3441570" y="2423461"/>
                    <a:pt x="3439494" y="2436571"/>
                  </a:cubicBezTo>
                  <a:cubicBezTo>
                    <a:pt x="3435508" y="2461742"/>
                    <a:pt x="3444059" y="2472234"/>
                    <a:pt x="3469785" y="2469320"/>
                  </a:cubicBezTo>
                  <a:cubicBezTo>
                    <a:pt x="3482869" y="2468167"/>
                    <a:pt x="3489075" y="2479901"/>
                    <a:pt x="3500336" y="2480071"/>
                  </a:cubicBezTo>
                  <a:cubicBezTo>
                    <a:pt x="3500860" y="2480154"/>
                    <a:pt x="3502459" y="2483633"/>
                    <a:pt x="3502210" y="2485206"/>
                  </a:cubicBezTo>
                  <a:cubicBezTo>
                    <a:pt x="3502289" y="2494894"/>
                    <a:pt x="3502367" y="2504582"/>
                    <a:pt x="3500872" y="2514022"/>
                  </a:cubicBezTo>
                  <a:cubicBezTo>
                    <a:pt x="3497939" y="2529146"/>
                    <a:pt x="3489846" y="2542916"/>
                    <a:pt x="3493729" y="2559120"/>
                  </a:cubicBezTo>
                  <a:cubicBezTo>
                    <a:pt x="3494997" y="2564697"/>
                    <a:pt x="3490495" y="2569358"/>
                    <a:pt x="3483071" y="2568720"/>
                  </a:cubicBezTo>
                  <a:cubicBezTo>
                    <a:pt x="3479150" y="2569711"/>
                    <a:pt x="3480917" y="2572142"/>
                    <a:pt x="3482158" y="2574489"/>
                  </a:cubicBezTo>
                  <a:cubicBezTo>
                    <a:pt x="3463440" y="2580662"/>
                    <a:pt x="3462964" y="2597251"/>
                    <a:pt x="3459948" y="2612900"/>
                  </a:cubicBezTo>
                  <a:cubicBezTo>
                    <a:pt x="3458177" y="2620683"/>
                    <a:pt x="3451495" y="2625538"/>
                    <a:pt x="3443380" y="2625865"/>
                  </a:cubicBezTo>
                  <a:cubicBezTo>
                    <a:pt x="3434216" y="2626027"/>
                    <a:pt x="3424087" y="2625497"/>
                    <a:pt x="3420587" y="2613654"/>
                  </a:cubicBezTo>
                  <a:cubicBezTo>
                    <a:pt x="3420120" y="2609818"/>
                    <a:pt x="3418822" y="2611224"/>
                    <a:pt x="3417441" y="2613156"/>
                  </a:cubicBezTo>
                  <a:cubicBezTo>
                    <a:pt x="3388787" y="2620983"/>
                    <a:pt x="3359722" y="2621217"/>
                    <a:pt x="3333756" y="2605278"/>
                  </a:cubicBezTo>
                  <a:cubicBezTo>
                    <a:pt x="3326912" y="2600969"/>
                    <a:pt x="3328132" y="2589874"/>
                    <a:pt x="3325100" y="2581868"/>
                  </a:cubicBezTo>
                  <a:cubicBezTo>
                    <a:pt x="3324025" y="2578473"/>
                    <a:pt x="3325547" y="2572262"/>
                    <a:pt x="3318589" y="2575462"/>
                  </a:cubicBezTo>
                  <a:cubicBezTo>
                    <a:pt x="3312764" y="2578302"/>
                    <a:pt x="3307270" y="2579044"/>
                    <a:pt x="3305204" y="2571729"/>
                  </a:cubicBezTo>
                  <a:cubicBezTo>
                    <a:pt x="3303303" y="2563365"/>
                    <a:pt x="3308687" y="2559917"/>
                    <a:pt x="3316361" y="2558982"/>
                  </a:cubicBezTo>
                  <a:cubicBezTo>
                    <a:pt x="3310982" y="2552217"/>
                    <a:pt x="3305437" y="2546501"/>
                    <a:pt x="3307290" y="2538194"/>
                  </a:cubicBezTo>
                  <a:cubicBezTo>
                    <a:pt x="3308313" y="2535131"/>
                    <a:pt x="3310384" y="2532233"/>
                    <a:pt x="3305747" y="2530962"/>
                  </a:cubicBezTo>
                  <a:cubicBezTo>
                    <a:pt x="3302160" y="2529856"/>
                    <a:pt x="3299731" y="2531621"/>
                    <a:pt x="3298183" y="2534601"/>
                  </a:cubicBezTo>
                  <a:cubicBezTo>
                    <a:pt x="3296028" y="2538022"/>
                    <a:pt x="3294066" y="2543625"/>
                    <a:pt x="3289953" y="2542436"/>
                  </a:cubicBezTo>
                  <a:cubicBezTo>
                    <a:pt x="3285144" y="2541406"/>
                    <a:pt x="3281730" y="2541537"/>
                    <a:pt x="3279280" y="2542477"/>
                  </a:cubicBezTo>
                  <a:lnTo>
                    <a:pt x="3278980" y="2542776"/>
                  </a:lnTo>
                  <a:lnTo>
                    <a:pt x="3288743" y="2549150"/>
                  </a:lnTo>
                  <a:cubicBezTo>
                    <a:pt x="3290250" y="2555156"/>
                    <a:pt x="3286584" y="2556263"/>
                    <a:pt x="3282013" y="2554876"/>
                  </a:cubicBezTo>
                  <a:lnTo>
                    <a:pt x="3273364" y="2553216"/>
                  </a:lnTo>
                  <a:lnTo>
                    <a:pt x="3271617" y="2563184"/>
                  </a:lnTo>
                  <a:cubicBezTo>
                    <a:pt x="3269348" y="2574114"/>
                    <a:pt x="3269702" y="2585458"/>
                    <a:pt x="3259817" y="2593568"/>
                  </a:cubicBezTo>
                  <a:cubicBezTo>
                    <a:pt x="3255481" y="2597182"/>
                    <a:pt x="3257522" y="2601269"/>
                    <a:pt x="3259480" y="2605879"/>
                  </a:cubicBezTo>
                  <a:cubicBezTo>
                    <a:pt x="3261796" y="2611621"/>
                    <a:pt x="3265107" y="2611071"/>
                    <a:pt x="3270159" y="2609720"/>
                  </a:cubicBezTo>
                  <a:cubicBezTo>
                    <a:pt x="3277999" y="2607736"/>
                    <a:pt x="3282911" y="2610664"/>
                    <a:pt x="3284287" y="2618945"/>
                  </a:cubicBezTo>
                  <a:cubicBezTo>
                    <a:pt x="3286931" y="2632802"/>
                    <a:pt x="3290706" y="2646302"/>
                    <a:pt x="3286808" y="2660735"/>
                  </a:cubicBezTo>
                  <a:cubicBezTo>
                    <a:pt x="3286213" y="2662792"/>
                    <a:pt x="3285991" y="2665041"/>
                    <a:pt x="3285386" y="2667163"/>
                  </a:cubicBezTo>
                  <a:lnTo>
                    <a:pt x="3283128" y="2670599"/>
                  </a:lnTo>
                  <a:lnTo>
                    <a:pt x="3292503" y="2683060"/>
                  </a:lnTo>
                  <a:lnTo>
                    <a:pt x="3298349" y="2682050"/>
                  </a:lnTo>
                  <a:cubicBezTo>
                    <a:pt x="3301910" y="2679926"/>
                    <a:pt x="3304962" y="2676781"/>
                    <a:pt x="3307862" y="2673746"/>
                  </a:cubicBezTo>
                  <a:cubicBezTo>
                    <a:pt x="3316339" y="2664337"/>
                    <a:pt x="3324429" y="2660781"/>
                    <a:pt x="3336874" y="2667053"/>
                  </a:cubicBezTo>
                  <a:cubicBezTo>
                    <a:pt x="3346339" y="2671777"/>
                    <a:pt x="3356551" y="2671781"/>
                    <a:pt x="3361333" y="2658563"/>
                  </a:cubicBezTo>
                  <a:cubicBezTo>
                    <a:pt x="3364152" y="2650945"/>
                    <a:pt x="3370475" y="2644959"/>
                    <a:pt x="3378700" y="2647336"/>
                  </a:cubicBezTo>
                  <a:cubicBezTo>
                    <a:pt x="3386924" y="2649714"/>
                    <a:pt x="3391613" y="2657445"/>
                    <a:pt x="3389842" y="2665227"/>
                  </a:cubicBezTo>
                  <a:cubicBezTo>
                    <a:pt x="3387932" y="2677289"/>
                    <a:pt x="3403441" y="2684583"/>
                    <a:pt x="3397694" y="2697111"/>
                  </a:cubicBezTo>
                  <a:cubicBezTo>
                    <a:pt x="3397694" y="2697111"/>
                    <a:pt x="3399101" y="2698409"/>
                    <a:pt x="3400149" y="2698576"/>
                  </a:cubicBezTo>
                  <a:cubicBezTo>
                    <a:pt x="3408457" y="2700428"/>
                    <a:pt x="3418089" y="2704104"/>
                    <a:pt x="3417201" y="2713102"/>
                  </a:cubicBezTo>
                  <a:cubicBezTo>
                    <a:pt x="3415815" y="2725246"/>
                    <a:pt x="3419149" y="2738138"/>
                    <a:pt x="3410947" y="2749202"/>
                  </a:cubicBezTo>
                  <a:cubicBezTo>
                    <a:pt x="3409040" y="2751051"/>
                    <a:pt x="3407301" y="2751850"/>
                    <a:pt x="3404597" y="2751959"/>
                  </a:cubicBezTo>
                  <a:cubicBezTo>
                    <a:pt x="3400650" y="2749721"/>
                    <a:pt x="3397394" y="2746518"/>
                    <a:pt x="3393284" y="2745329"/>
                  </a:cubicBezTo>
                  <a:cubicBezTo>
                    <a:pt x="3391710" y="2745080"/>
                    <a:pt x="3390827" y="2743865"/>
                    <a:pt x="3389862" y="2743175"/>
                  </a:cubicBezTo>
                  <a:cubicBezTo>
                    <a:pt x="3379597" y="2736711"/>
                    <a:pt x="3371762" y="2728483"/>
                    <a:pt x="3369393" y="2716281"/>
                  </a:cubicBezTo>
                  <a:cubicBezTo>
                    <a:pt x="3368210" y="2710181"/>
                    <a:pt x="3363739" y="2707860"/>
                    <a:pt x="3358136" y="2705898"/>
                  </a:cubicBezTo>
                  <a:cubicBezTo>
                    <a:pt x="3347981" y="2702139"/>
                    <a:pt x="3336969" y="2700395"/>
                    <a:pt x="3326206" y="2697078"/>
                  </a:cubicBezTo>
                  <a:cubicBezTo>
                    <a:pt x="3317015" y="2694010"/>
                    <a:pt x="3302759" y="2701932"/>
                    <a:pt x="3295330" y="2711615"/>
                  </a:cubicBezTo>
                  <a:lnTo>
                    <a:pt x="3292130" y="2718355"/>
                  </a:lnTo>
                  <a:lnTo>
                    <a:pt x="3297187" y="2727762"/>
                  </a:lnTo>
                  <a:lnTo>
                    <a:pt x="3289779" y="2725356"/>
                  </a:lnTo>
                  <a:lnTo>
                    <a:pt x="3287722" y="2734726"/>
                  </a:lnTo>
                  <a:cubicBezTo>
                    <a:pt x="3287026" y="2739119"/>
                    <a:pt x="3287128" y="2743569"/>
                    <a:pt x="3289609" y="2748262"/>
                  </a:cubicBezTo>
                  <a:cubicBezTo>
                    <a:pt x="3292175" y="2752432"/>
                    <a:pt x="3290295" y="2757509"/>
                    <a:pt x="3285161" y="2759383"/>
                  </a:cubicBezTo>
                  <a:cubicBezTo>
                    <a:pt x="3280026" y="2761258"/>
                    <a:pt x="3276329" y="2757447"/>
                    <a:pt x="3274895" y="2752920"/>
                  </a:cubicBezTo>
                  <a:lnTo>
                    <a:pt x="3271161" y="2736485"/>
                  </a:lnTo>
                  <a:lnTo>
                    <a:pt x="3266142" y="2736601"/>
                  </a:lnTo>
                  <a:lnTo>
                    <a:pt x="3258831" y="2739855"/>
                  </a:lnTo>
                  <a:lnTo>
                    <a:pt x="3262278" y="2745613"/>
                  </a:lnTo>
                  <a:cubicBezTo>
                    <a:pt x="3263394" y="2750023"/>
                    <a:pt x="3261025" y="2753948"/>
                    <a:pt x="3255571" y="2759535"/>
                  </a:cubicBezTo>
                  <a:cubicBezTo>
                    <a:pt x="3249305" y="2761769"/>
                    <a:pt x="3241355" y="2761047"/>
                    <a:pt x="3238454" y="2769189"/>
                  </a:cubicBezTo>
                  <a:cubicBezTo>
                    <a:pt x="3233288" y="2778045"/>
                    <a:pt x="3235796" y="2785969"/>
                    <a:pt x="3240926" y="2794307"/>
                  </a:cubicBezTo>
                  <a:cubicBezTo>
                    <a:pt x="3245615" y="2802038"/>
                    <a:pt x="3253615" y="2809218"/>
                    <a:pt x="3248725" y="2819731"/>
                  </a:cubicBezTo>
                  <a:cubicBezTo>
                    <a:pt x="3241851" y="2822406"/>
                    <a:pt x="3235060" y="2824555"/>
                    <a:pt x="3228986" y="2828968"/>
                  </a:cubicBezTo>
                  <a:cubicBezTo>
                    <a:pt x="3225341" y="2831618"/>
                    <a:pt x="3217200" y="2828715"/>
                    <a:pt x="3218493" y="2837521"/>
                  </a:cubicBezTo>
                  <a:cubicBezTo>
                    <a:pt x="3220010" y="2841524"/>
                    <a:pt x="3224039" y="2843237"/>
                    <a:pt x="3226246" y="2846274"/>
                  </a:cubicBezTo>
                  <a:cubicBezTo>
                    <a:pt x="3226687" y="2846882"/>
                    <a:pt x="3227735" y="2847048"/>
                    <a:pt x="3228785" y="2847214"/>
                  </a:cubicBezTo>
                  <a:cubicBezTo>
                    <a:pt x="3233529" y="2851191"/>
                    <a:pt x="3242060" y="2848241"/>
                    <a:pt x="3244569" y="2856164"/>
                  </a:cubicBezTo>
                  <a:cubicBezTo>
                    <a:pt x="3241474" y="2862124"/>
                    <a:pt x="3235872" y="2860162"/>
                    <a:pt x="3231069" y="2859939"/>
                  </a:cubicBezTo>
                  <a:cubicBezTo>
                    <a:pt x="3226267" y="2859716"/>
                    <a:pt x="3220940" y="2859411"/>
                    <a:pt x="3216055" y="2859712"/>
                  </a:cubicBezTo>
                  <a:cubicBezTo>
                    <a:pt x="3197119" y="2860475"/>
                    <a:pt x="3194108" y="2865911"/>
                    <a:pt x="3202712" y="2882863"/>
                  </a:cubicBezTo>
                  <a:cubicBezTo>
                    <a:pt x="3205277" y="2887032"/>
                    <a:pt x="3208366" y="2891284"/>
                    <a:pt x="3211539" y="2895012"/>
                  </a:cubicBezTo>
                  <a:cubicBezTo>
                    <a:pt x="3214073" y="2906164"/>
                    <a:pt x="3208082" y="2910053"/>
                    <a:pt x="3198034" y="2908999"/>
                  </a:cubicBezTo>
                  <a:cubicBezTo>
                    <a:pt x="3192708" y="2908693"/>
                    <a:pt x="3186940" y="2907781"/>
                    <a:pt x="3181779" y="2906425"/>
                  </a:cubicBezTo>
                  <a:cubicBezTo>
                    <a:pt x="3173471" y="2904572"/>
                    <a:pt x="3167978" y="2905314"/>
                    <a:pt x="3165269" y="2915636"/>
                  </a:cubicBezTo>
                  <a:cubicBezTo>
                    <a:pt x="3162392" y="2927007"/>
                    <a:pt x="3152205" y="2930232"/>
                    <a:pt x="3141111" y="2929013"/>
                  </a:cubicBezTo>
                  <a:cubicBezTo>
                    <a:pt x="3115166" y="2926516"/>
                    <a:pt x="3115166" y="2926516"/>
                    <a:pt x="3111788" y="2951246"/>
                  </a:cubicBezTo>
                  <a:cubicBezTo>
                    <a:pt x="3110957" y="2956489"/>
                    <a:pt x="3115921" y="2965877"/>
                    <a:pt x="3103501" y="2962833"/>
                  </a:cubicBezTo>
                  <a:cubicBezTo>
                    <a:pt x="3101736" y="2960405"/>
                    <a:pt x="3099970" y="2957975"/>
                    <a:pt x="3098730" y="2955628"/>
                  </a:cubicBezTo>
                  <a:cubicBezTo>
                    <a:pt x="3091336" y="2948006"/>
                    <a:pt x="3088766" y="2954051"/>
                    <a:pt x="3085672" y="2960010"/>
                  </a:cubicBezTo>
                  <a:lnTo>
                    <a:pt x="3081075" y="2967665"/>
                  </a:lnTo>
                  <a:lnTo>
                    <a:pt x="3086646" y="2973865"/>
                  </a:lnTo>
                  <a:cubicBezTo>
                    <a:pt x="3082765" y="2979344"/>
                    <a:pt x="3077484" y="2976633"/>
                    <a:pt x="3072757" y="2975754"/>
                  </a:cubicBezTo>
                  <a:lnTo>
                    <a:pt x="3067356" y="2974923"/>
                  </a:lnTo>
                  <a:lnTo>
                    <a:pt x="3062755" y="2975733"/>
                  </a:lnTo>
                  <a:cubicBezTo>
                    <a:pt x="3057070" y="2974295"/>
                    <a:pt x="3050720" y="2977052"/>
                    <a:pt x="3044703" y="2977712"/>
                  </a:cubicBezTo>
                  <a:lnTo>
                    <a:pt x="3040222" y="2977051"/>
                  </a:lnTo>
                  <a:lnTo>
                    <a:pt x="3038819" y="2983436"/>
                  </a:lnTo>
                  <a:cubicBezTo>
                    <a:pt x="3039046" y="2986401"/>
                    <a:pt x="3039976" y="2990082"/>
                    <a:pt x="3041525" y="2994574"/>
                  </a:cubicBezTo>
                  <a:cubicBezTo>
                    <a:pt x="3043494" y="2999055"/>
                    <a:pt x="3045971" y="3003690"/>
                    <a:pt x="3048604" y="3007817"/>
                  </a:cubicBezTo>
                  <a:cubicBezTo>
                    <a:pt x="3049585" y="3019212"/>
                    <a:pt x="3043117" y="3022243"/>
                    <a:pt x="3033310" y="3019823"/>
                  </a:cubicBezTo>
                  <a:cubicBezTo>
                    <a:pt x="3028074" y="3018789"/>
                    <a:pt x="3022487" y="3017094"/>
                    <a:pt x="3017560" y="3015045"/>
                  </a:cubicBezTo>
                  <a:cubicBezTo>
                    <a:pt x="3013572" y="3013557"/>
                    <a:pt x="3010193" y="3012808"/>
                    <a:pt x="3007298" y="3013664"/>
                  </a:cubicBezTo>
                  <a:lnTo>
                    <a:pt x="3000754" y="3020997"/>
                  </a:lnTo>
                  <a:lnTo>
                    <a:pt x="3001671" y="3021465"/>
                  </a:lnTo>
                  <a:cubicBezTo>
                    <a:pt x="3004090" y="3027015"/>
                    <a:pt x="2999125" y="3031007"/>
                    <a:pt x="2995069" y="3033588"/>
                  </a:cubicBezTo>
                  <a:cubicBezTo>
                    <a:pt x="2966756" y="3050907"/>
                    <a:pt x="2963849" y="3081180"/>
                    <a:pt x="2954465" y="3108485"/>
                  </a:cubicBezTo>
                  <a:cubicBezTo>
                    <a:pt x="2952244" y="3115040"/>
                    <a:pt x="2957144" y="3118592"/>
                    <a:pt x="2960471" y="3122730"/>
                  </a:cubicBezTo>
                  <a:cubicBezTo>
                    <a:pt x="2964716" y="3128855"/>
                    <a:pt x="2974348" y="3134054"/>
                    <a:pt x="2970885" y="3141609"/>
                  </a:cubicBezTo>
                  <a:cubicBezTo>
                    <a:pt x="2966513" y="3150575"/>
                    <a:pt x="2956954" y="3141230"/>
                    <a:pt x="2950245" y="3143900"/>
                  </a:cubicBezTo>
                  <a:cubicBezTo>
                    <a:pt x="2933758" y="3149664"/>
                    <a:pt x="2931698" y="3154727"/>
                    <a:pt x="2937957" y="3170134"/>
                  </a:cubicBezTo>
                  <a:cubicBezTo>
                    <a:pt x="2941292" y="3177671"/>
                    <a:pt x="2941813" y="3186791"/>
                    <a:pt x="2945149" y="3194327"/>
                  </a:cubicBezTo>
                  <a:cubicBezTo>
                    <a:pt x="2949672" y="3211811"/>
                    <a:pt x="2950876" y="3228558"/>
                    <a:pt x="2943374" y="3245492"/>
                  </a:cubicBezTo>
                  <a:cubicBezTo>
                    <a:pt x="2939748" y="3254539"/>
                    <a:pt x="2931141" y="3260780"/>
                    <a:pt x="2924099" y="3263038"/>
                  </a:cubicBezTo>
                  <a:cubicBezTo>
                    <a:pt x="2915896" y="3265546"/>
                    <a:pt x="2912505" y="3268954"/>
                    <a:pt x="2910544" y="3280070"/>
                  </a:cubicBezTo>
                  <a:cubicBezTo>
                    <a:pt x="2904942" y="3262092"/>
                    <a:pt x="2899979" y="3266085"/>
                    <a:pt x="2895111" y="3276129"/>
                  </a:cubicBezTo>
                  <a:cubicBezTo>
                    <a:pt x="2885713" y="3265292"/>
                    <a:pt x="2878556" y="3254697"/>
                    <a:pt x="2863294" y="3252663"/>
                  </a:cubicBezTo>
                  <a:cubicBezTo>
                    <a:pt x="2853589" y="3251609"/>
                    <a:pt x="2844372" y="3246078"/>
                    <a:pt x="2834578" y="3242372"/>
                  </a:cubicBezTo>
                  <a:cubicBezTo>
                    <a:pt x="2815404" y="3234626"/>
                    <a:pt x="2799080" y="3238897"/>
                    <a:pt x="2785273" y="3254770"/>
                  </a:cubicBezTo>
                  <a:cubicBezTo>
                    <a:pt x="2782296" y="3257845"/>
                    <a:pt x="2778905" y="3261253"/>
                    <a:pt x="2775514" y="3264662"/>
                  </a:cubicBezTo>
                  <a:cubicBezTo>
                    <a:pt x="2771296" y="3268736"/>
                    <a:pt x="2767500" y="3275876"/>
                    <a:pt x="2760612" y="3273241"/>
                  </a:cubicBezTo>
                  <a:cubicBezTo>
                    <a:pt x="2754055" y="3271019"/>
                    <a:pt x="2757519" y="3263464"/>
                    <a:pt x="2756924" y="3258492"/>
                  </a:cubicBezTo>
                  <a:cubicBezTo>
                    <a:pt x="2756502" y="3255424"/>
                    <a:pt x="2756908" y="3251691"/>
                    <a:pt x="2754004" y="3250621"/>
                  </a:cubicBezTo>
                  <a:cubicBezTo>
                    <a:pt x="2750019" y="3249056"/>
                    <a:pt x="2748786" y="3253454"/>
                    <a:pt x="2747464" y="3255198"/>
                  </a:cubicBezTo>
                  <a:cubicBezTo>
                    <a:pt x="2734745" y="3274966"/>
                    <a:pt x="2715086" y="3271699"/>
                    <a:pt x="2697171" y="3269754"/>
                  </a:cubicBezTo>
                  <a:cubicBezTo>
                    <a:pt x="2690702" y="3269336"/>
                    <a:pt x="2681718" y="3270557"/>
                    <a:pt x="2675868" y="3265425"/>
                  </a:cubicBezTo>
                  <a:lnTo>
                    <a:pt x="2673392" y="3261362"/>
                  </a:lnTo>
                  <a:lnTo>
                    <a:pt x="2671104" y="3263092"/>
                  </a:lnTo>
                  <a:cubicBezTo>
                    <a:pt x="2666552" y="3263613"/>
                    <a:pt x="2664247" y="3261124"/>
                    <a:pt x="2662639" y="3257802"/>
                  </a:cubicBezTo>
                  <a:lnTo>
                    <a:pt x="2660869" y="3253543"/>
                  </a:lnTo>
                  <a:lnTo>
                    <a:pt x="2650158" y="3249077"/>
                  </a:lnTo>
                  <a:lnTo>
                    <a:pt x="2645756" y="3244534"/>
                  </a:lnTo>
                  <a:lnTo>
                    <a:pt x="2645179" y="3248918"/>
                  </a:lnTo>
                  <a:cubicBezTo>
                    <a:pt x="2641114" y="3279761"/>
                    <a:pt x="2615735" y="3286951"/>
                    <a:pt x="2593191" y="3294739"/>
                  </a:cubicBezTo>
                  <a:cubicBezTo>
                    <a:pt x="2582551" y="3298941"/>
                    <a:pt x="2568205" y="3309155"/>
                    <a:pt x="2555482" y="3295150"/>
                  </a:cubicBezTo>
                  <a:cubicBezTo>
                    <a:pt x="2534031" y="3302297"/>
                    <a:pt x="2515642" y="3294718"/>
                    <a:pt x="2497398" y="3286039"/>
                  </a:cubicBezTo>
                  <a:lnTo>
                    <a:pt x="2490388" y="3282957"/>
                  </a:lnTo>
                  <a:lnTo>
                    <a:pt x="2483284" y="3290519"/>
                  </a:lnTo>
                  <a:lnTo>
                    <a:pt x="2482076" y="3297985"/>
                  </a:lnTo>
                  <a:lnTo>
                    <a:pt x="2485672" y="3308429"/>
                  </a:lnTo>
                  <a:cubicBezTo>
                    <a:pt x="2485806" y="3310799"/>
                    <a:pt x="2485025" y="3312769"/>
                    <a:pt x="2482573" y="3314037"/>
                  </a:cubicBezTo>
                  <a:lnTo>
                    <a:pt x="2480335" y="3314275"/>
                  </a:lnTo>
                  <a:lnTo>
                    <a:pt x="2480624" y="3329114"/>
                  </a:lnTo>
                  <a:cubicBezTo>
                    <a:pt x="2479979" y="3335540"/>
                    <a:pt x="2477620" y="3341494"/>
                    <a:pt x="2470723" y="3346053"/>
                  </a:cubicBezTo>
                  <a:cubicBezTo>
                    <a:pt x="2460376" y="3344167"/>
                    <a:pt x="2450521" y="3341704"/>
                    <a:pt x="2439847" y="3342529"/>
                  </a:cubicBezTo>
                  <a:cubicBezTo>
                    <a:pt x="2433442" y="3343024"/>
                    <a:pt x="2425721" y="3333418"/>
                    <a:pt x="2420715" y="3345080"/>
                  </a:cubicBezTo>
                  <a:cubicBezTo>
                    <a:pt x="2419567" y="3351075"/>
                    <a:pt x="2423182" y="3356165"/>
                    <a:pt x="2423593" y="3361502"/>
                  </a:cubicBezTo>
                  <a:cubicBezTo>
                    <a:pt x="2423675" y="3362570"/>
                    <a:pt x="2424824" y="3363555"/>
                    <a:pt x="2425975" y="3364541"/>
                  </a:cubicBezTo>
                  <a:cubicBezTo>
                    <a:pt x="2428769" y="3372915"/>
                    <a:pt x="2441333" y="3375703"/>
                    <a:pt x="2438462" y="3387201"/>
                  </a:cubicBezTo>
                  <a:cubicBezTo>
                    <a:pt x="2430252" y="3392130"/>
                    <a:pt x="2424912" y="3385562"/>
                    <a:pt x="2419245" y="3381705"/>
                  </a:cubicBezTo>
                  <a:cubicBezTo>
                    <a:pt x="2413579" y="3377846"/>
                    <a:pt x="2407338" y="3373495"/>
                    <a:pt x="2401177" y="3370212"/>
                  </a:cubicBezTo>
                  <a:cubicBezTo>
                    <a:pt x="2377607" y="3356996"/>
                    <a:pt x="2369889" y="3361351"/>
                    <a:pt x="2367679" y="3388368"/>
                  </a:cubicBezTo>
                  <a:cubicBezTo>
                    <a:pt x="2367681" y="3395347"/>
                    <a:pt x="2368257" y="3402819"/>
                    <a:pt x="2369327" y="3409717"/>
                  </a:cubicBezTo>
                  <a:cubicBezTo>
                    <a:pt x="2364076" y="3425156"/>
                    <a:pt x="2353893" y="3425405"/>
                    <a:pt x="2342476" y="3416622"/>
                  </a:cubicBezTo>
                  <a:cubicBezTo>
                    <a:pt x="2336234" y="3412270"/>
                    <a:pt x="2329910" y="3406853"/>
                    <a:pt x="2324654" y="3401353"/>
                  </a:cubicBezTo>
                  <a:cubicBezTo>
                    <a:pt x="2320301" y="3397124"/>
                    <a:pt x="2316317" y="3394210"/>
                    <a:pt x="2312047" y="3393667"/>
                  </a:cubicBezTo>
                  <a:lnTo>
                    <a:pt x="2299300" y="3399488"/>
                  </a:lnTo>
                  <a:lnTo>
                    <a:pt x="2300228" y="3400626"/>
                  </a:lnTo>
                  <a:cubicBezTo>
                    <a:pt x="2300204" y="3409258"/>
                    <a:pt x="2291433" y="3411624"/>
                    <a:pt x="2284657" y="3412668"/>
                  </a:cubicBezTo>
                  <a:cubicBezTo>
                    <a:pt x="2237761" y="3419045"/>
                    <a:pt x="2216610" y="3456901"/>
                    <a:pt x="2188704" y="3487168"/>
                  </a:cubicBezTo>
                  <a:cubicBezTo>
                    <a:pt x="2182045" y="3494454"/>
                    <a:pt x="2186406" y="3501902"/>
                    <a:pt x="2188378" y="3509212"/>
                  </a:cubicBezTo>
                  <a:cubicBezTo>
                    <a:pt x="2190408" y="3519642"/>
                    <a:pt x="2200003" y="3531952"/>
                    <a:pt x="2191148" y="3539830"/>
                  </a:cubicBezTo>
                  <a:cubicBezTo>
                    <a:pt x="2180300" y="3549029"/>
                    <a:pt x="2173177" y="3531348"/>
                    <a:pt x="2162887" y="3530987"/>
                  </a:cubicBezTo>
                  <a:cubicBezTo>
                    <a:pt x="2138058" y="3529060"/>
                    <a:pt x="2132466" y="3534489"/>
                    <a:pt x="2131803" y="3558191"/>
                  </a:cubicBezTo>
                  <a:cubicBezTo>
                    <a:pt x="2131837" y="3569945"/>
                    <a:pt x="2127289" y="3582150"/>
                    <a:pt x="2127323" y="3593902"/>
                  </a:cubicBezTo>
                  <a:cubicBezTo>
                    <a:pt x="2123203" y="3619322"/>
                    <a:pt x="2115173" y="3641877"/>
                    <a:pt x="2095670" y="3659684"/>
                  </a:cubicBezTo>
                  <a:cubicBezTo>
                    <a:pt x="2085748" y="3669416"/>
                    <a:pt x="2070932" y="3672630"/>
                    <a:pt x="2060444" y="3671539"/>
                  </a:cubicBezTo>
                  <a:cubicBezTo>
                    <a:pt x="2048297" y="3670111"/>
                    <a:pt x="2041916" y="3672616"/>
                    <a:pt x="2032982" y="3686004"/>
                  </a:cubicBezTo>
                  <a:cubicBezTo>
                    <a:pt x="2035977" y="3659320"/>
                    <a:pt x="2027206" y="3661688"/>
                    <a:pt x="2015093" y="3672010"/>
                  </a:cubicBezTo>
                  <a:cubicBezTo>
                    <a:pt x="2009037" y="3652473"/>
                    <a:pt x="2005767" y="3634536"/>
                    <a:pt x="1987008" y="3623131"/>
                  </a:cubicBezTo>
                  <a:cubicBezTo>
                    <a:pt x="1974942" y="3616191"/>
                    <a:pt x="1966079" y="3603684"/>
                    <a:pt x="1955418" y="3593230"/>
                  </a:cubicBezTo>
                  <a:cubicBezTo>
                    <a:pt x="1934826" y="3572124"/>
                    <a:pt x="1911064" y="3568340"/>
                    <a:pt x="1883937" y="3581147"/>
                  </a:cubicBezTo>
                  <a:cubicBezTo>
                    <a:pt x="1878288" y="3583457"/>
                    <a:pt x="1871906" y="3585962"/>
                    <a:pt x="1865526" y="3588467"/>
                  </a:cubicBezTo>
                  <a:cubicBezTo>
                    <a:pt x="1857682" y="3591367"/>
                    <a:pt x="1848632" y="3598513"/>
                    <a:pt x="1841150" y="3591124"/>
                  </a:cubicBezTo>
                  <a:cubicBezTo>
                    <a:pt x="1833863" y="3584462"/>
                    <a:pt x="1842717" y="3576586"/>
                    <a:pt x="1844793" y="3569752"/>
                  </a:cubicBezTo>
                  <a:cubicBezTo>
                    <a:pt x="1846001" y="3565506"/>
                    <a:pt x="1848670" y="3560865"/>
                    <a:pt x="1845492" y="3557803"/>
                  </a:cubicBezTo>
                  <a:cubicBezTo>
                    <a:pt x="1841187" y="3553474"/>
                    <a:pt x="1837057" y="3558510"/>
                    <a:pt x="1834329" y="3560030"/>
                  </a:cubicBezTo>
                  <a:cubicBezTo>
                    <a:pt x="1806391" y="3578544"/>
                    <a:pt x="1782596" y="3563008"/>
                    <a:pt x="1760322" y="3550197"/>
                  </a:cubicBezTo>
                  <a:cubicBezTo>
                    <a:pt x="1749380" y="3544524"/>
                    <a:pt x="1730935" y="3540090"/>
                    <a:pt x="1733314" y="3519845"/>
                  </a:cubicBezTo>
                  <a:cubicBezTo>
                    <a:pt x="1691352" y="3495095"/>
                    <a:pt x="1705916" y="3438629"/>
                    <a:pt x="1671934" y="3408590"/>
                  </a:cubicBezTo>
                  <a:cubicBezTo>
                    <a:pt x="1665972" y="3403926"/>
                    <a:pt x="1663072" y="3396083"/>
                    <a:pt x="1655345" y="3405224"/>
                  </a:cubicBezTo>
                  <a:cubicBezTo>
                    <a:pt x="1645285" y="3417348"/>
                    <a:pt x="1642722" y="3407845"/>
                    <a:pt x="1640552" y="3399806"/>
                  </a:cubicBezTo>
                  <a:lnTo>
                    <a:pt x="1637976" y="3390256"/>
                  </a:lnTo>
                  <a:lnTo>
                    <a:pt x="1618072" y="3387135"/>
                  </a:lnTo>
                  <a:lnTo>
                    <a:pt x="1615043" y="3382230"/>
                  </a:lnTo>
                  <a:lnTo>
                    <a:pt x="1596941" y="3395104"/>
                  </a:lnTo>
                  <a:cubicBezTo>
                    <a:pt x="1583413" y="3388558"/>
                    <a:pt x="1595388" y="3380625"/>
                    <a:pt x="1596004" y="3374186"/>
                  </a:cubicBezTo>
                  <a:cubicBezTo>
                    <a:pt x="1589899" y="3371911"/>
                    <a:pt x="1581976" y="3380323"/>
                    <a:pt x="1578147" y="3371945"/>
                  </a:cubicBezTo>
                  <a:lnTo>
                    <a:pt x="1578554" y="3370072"/>
                  </a:lnTo>
                  <a:lnTo>
                    <a:pt x="1564569" y="3381484"/>
                  </a:lnTo>
                  <a:cubicBezTo>
                    <a:pt x="1555951" y="3391072"/>
                    <a:pt x="1549450" y="3404954"/>
                    <a:pt x="1533082" y="3402615"/>
                  </a:cubicBezTo>
                  <a:cubicBezTo>
                    <a:pt x="1526596" y="3394333"/>
                    <a:pt x="1520861" y="3385951"/>
                    <a:pt x="1512331" y="3379479"/>
                  </a:cubicBezTo>
                  <a:cubicBezTo>
                    <a:pt x="1507215" y="3375597"/>
                    <a:pt x="1507818" y="3363287"/>
                    <a:pt x="1496332" y="3368684"/>
                  </a:cubicBezTo>
                  <a:cubicBezTo>
                    <a:pt x="1491493" y="3372404"/>
                    <a:pt x="1490817" y="3378610"/>
                    <a:pt x="1487582" y="3382875"/>
                  </a:cubicBezTo>
                  <a:cubicBezTo>
                    <a:pt x="1486932" y="3383729"/>
                    <a:pt x="1487139" y="3385227"/>
                    <a:pt x="1487345" y="3386728"/>
                  </a:cubicBezTo>
                  <a:cubicBezTo>
                    <a:pt x="1483873" y="3394847"/>
                    <a:pt x="1491418" y="3405273"/>
                    <a:pt x="1481637" y="3411963"/>
                  </a:cubicBezTo>
                  <a:cubicBezTo>
                    <a:pt x="1472225" y="3410198"/>
                    <a:pt x="1472594" y="3401742"/>
                    <a:pt x="1470917" y="3395095"/>
                  </a:cubicBezTo>
                  <a:cubicBezTo>
                    <a:pt x="1469241" y="3388447"/>
                    <a:pt x="1467462" y="3381050"/>
                    <a:pt x="1465036" y="3374505"/>
                  </a:cubicBezTo>
                  <a:cubicBezTo>
                    <a:pt x="1456185" y="3348974"/>
                    <a:pt x="1447523" y="3347105"/>
                    <a:pt x="1427933" y="3365840"/>
                  </a:cubicBezTo>
                  <a:cubicBezTo>
                    <a:pt x="1423299" y="3371059"/>
                    <a:pt x="1418769" y="3377031"/>
                    <a:pt x="1414989" y="3382899"/>
                  </a:cubicBezTo>
                  <a:cubicBezTo>
                    <a:pt x="1400812" y="3390958"/>
                    <a:pt x="1393032" y="3384383"/>
                    <a:pt x="1390328" y="3370234"/>
                  </a:cubicBezTo>
                  <a:cubicBezTo>
                    <a:pt x="1388548" y="3362836"/>
                    <a:pt x="1387417" y="3354586"/>
                    <a:pt x="1387138" y="3346982"/>
                  </a:cubicBezTo>
                  <a:cubicBezTo>
                    <a:pt x="1386242" y="3334879"/>
                    <a:pt x="1382963" y="3327687"/>
                    <a:pt x="1367757" y="3328245"/>
                  </a:cubicBezTo>
                  <a:cubicBezTo>
                    <a:pt x="1351050" y="3329009"/>
                    <a:pt x="1342448" y="3316434"/>
                    <a:pt x="1339537" y="3300787"/>
                  </a:cubicBezTo>
                  <a:cubicBezTo>
                    <a:pt x="1332245" y="3264343"/>
                    <a:pt x="1332245" y="3264343"/>
                    <a:pt x="1297095" y="3269929"/>
                  </a:cubicBezTo>
                  <a:cubicBezTo>
                    <a:pt x="1289595" y="3270957"/>
                    <a:pt x="1278829" y="3281605"/>
                    <a:pt x="1277860" y="3263398"/>
                  </a:cubicBezTo>
                  <a:cubicBezTo>
                    <a:pt x="1280448" y="3259987"/>
                    <a:pt x="1283036" y="3256573"/>
                    <a:pt x="1285729" y="3253912"/>
                  </a:cubicBezTo>
                  <a:cubicBezTo>
                    <a:pt x="1293083" y="3240677"/>
                    <a:pt x="1283773" y="3239661"/>
                    <a:pt x="1274362" y="3237896"/>
                  </a:cubicBezTo>
                  <a:cubicBezTo>
                    <a:pt x="1257450" y="3237158"/>
                    <a:pt x="1245376" y="3232702"/>
                    <a:pt x="1243451" y="3213097"/>
                  </a:cubicBezTo>
                  <a:cubicBezTo>
                    <a:pt x="1243069" y="3204745"/>
                    <a:pt x="1236687" y="3197214"/>
                    <a:pt x="1233305" y="3189274"/>
                  </a:cubicBezTo>
                  <a:lnTo>
                    <a:pt x="1231404" y="3176435"/>
                  </a:lnTo>
                  <a:lnTo>
                    <a:pt x="1223095" y="3189026"/>
                  </a:lnTo>
                  <a:cubicBezTo>
                    <a:pt x="1218169" y="3198801"/>
                    <a:pt x="1211403" y="3208052"/>
                    <a:pt x="1202226" y="3214473"/>
                  </a:cubicBezTo>
                  <a:cubicBezTo>
                    <a:pt x="1187451" y="3224966"/>
                    <a:pt x="1169354" y="3229919"/>
                    <a:pt x="1160715" y="3248436"/>
                  </a:cubicBezTo>
                  <a:cubicBezTo>
                    <a:pt x="1157062" y="3256430"/>
                    <a:pt x="1148006" y="3261353"/>
                    <a:pt x="1140446" y="3266397"/>
                  </a:cubicBezTo>
                  <a:cubicBezTo>
                    <a:pt x="1136060" y="3269437"/>
                    <a:pt x="1131389" y="3271323"/>
                    <a:pt x="1126105" y="3266756"/>
                  </a:cubicBezTo>
                  <a:cubicBezTo>
                    <a:pt x="1132527" y="3275932"/>
                    <a:pt x="1130774" y="3283701"/>
                    <a:pt x="1123155" y="3289494"/>
                  </a:cubicBezTo>
                  <a:cubicBezTo>
                    <a:pt x="1107107" y="3301768"/>
                    <a:pt x="1095191" y="3318892"/>
                    <a:pt x="1074384" y="3324758"/>
                  </a:cubicBezTo>
                  <a:cubicBezTo>
                    <a:pt x="1069369" y="3326241"/>
                    <a:pt x="1065553" y="3331585"/>
                    <a:pt x="1061166" y="3334623"/>
                  </a:cubicBezTo>
                  <a:cubicBezTo>
                    <a:pt x="1047258" y="3343678"/>
                    <a:pt x="1034041" y="3353543"/>
                    <a:pt x="1018008" y="3360921"/>
                  </a:cubicBezTo>
                  <a:cubicBezTo>
                    <a:pt x="1002036" y="3367552"/>
                    <a:pt x="982097" y="3371981"/>
                    <a:pt x="969896" y="3387953"/>
                  </a:cubicBezTo>
                  <a:cubicBezTo>
                    <a:pt x="963654" y="3395362"/>
                    <a:pt x="955166" y="3402592"/>
                    <a:pt x="943250" y="3400885"/>
                  </a:cubicBezTo>
                  <a:lnTo>
                    <a:pt x="942382" y="3402321"/>
                  </a:lnTo>
                  <a:lnTo>
                    <a:pt x="942381" y="3402321"/>
                  </a:lnTo>
                  <a:cubicBezTo>
                    <a:pt x="942292" y="3403444"/>
                    <a:pt x="942120" y="3403242"/>
                    <a:pt x="942165" y="3402681"/>
                  </a:cubicBezTo>
                  <a:lnTo>
                    <a:pt x="942382" y="3402321"/>
                  </a:lnTo>
                  <a:lnTo>
                    <a:pt x="943534" y="3402037"/>
                  </a:lnTo>
                  <a:cubicBezTo>
                    <a:pt x="950854" y="3399987"/>
                    <a:pt x="953264" y="3402816"/>
                    <a:pt x="950824" y="3409777"/>
                  </a:cubicBezTo>
                  <a:cubicBezTo>
                    <a:pt x="950240" y="3412366"/>
                    <a:pt x="948219" y="3414088"/>
                    <a:pt x="946198" y="3415809"/>
                  </a:cubicBezTo>
                  <a:cubicBezTo>
                    <a:pt x="923055" y="3432035"/>
                    <a:pt x="911392" y="3460101"/>
                    <a:pt x="885435" y="3473841"/>
                  </a:cubicBezTo>
                  <a:cubicBezTo>
                    <a:pt x="881513" y="3475787"/>
                    <a:pt x="878849" y="3480846"/>
                    <a:pt x="874462" y="3483885"/>
                  </a:cubicBezTo>
                  <a:cubicBezTo>
                    <a:pt x="873653" y="3484573"/>
                    <a:pt x="872097" y="3485202"/>
                    <a:pt x="870944" y="3485487"/>
                  </a:cubicBezTo>
                  <a:cubicBezTo>
                    <a:pt x="867142" y="3485935"/>
                    <a:pt x="863984" y="3483046"/>
                    <a:pt x="860406" y="3485396"/>
                  </a:cubicBezTo>
                  <a:cubicBezTo>
                    <a:pt x="858909" y="3485276"/>
                    <a:pt x="857817" y="3484812"/>
                    <a:pt x="856724" y="3484348"/>
                  </a:cubicBezTo>
                  <a:cubicBezTo>
                    <a:pt x="853849" y="3482611"/>
                    <a:pt x="851380" y="3480530"/>
                    <a:pt x="849315" y="3478105"/>
                  </a:cubicBezTo>
                  <a:cubicBezTo>
                    <a:pt x="847533" y="3476833"/>
                    <a:pt x="846155" y="3475216"/>
                    <a:pt x="844719" y="3474347"/>
                  </a:cubicBezTo>
                  <a:cubicBezTo>
                    <a:pt x="834465" y="3475410"/>
                    <a:pt x="830184" y="3481847"/>
                    <a:pt x="828312" y="3491112"/>
                  </a:cubicBezTo>
                  <a:cubicBezTo>
                    <a:pt x="825408" y="3499166"/>
                    <a:pt x="819929" y="3501740"/>
                    <a:pt x="811816" y="3499584"/>
                  </a:cubicBezTo>
                  <a:cubicBezTo>
                    <a:pt x="805544" y="3497952"/>
                    <a:pt x="803313" y="3492878"/>
                    <a:pt x="806443" y="3486725"/>
                  </a:cubicBezTo>
                  <a:cubicBezTo>
                    <a:pt x="829451" y="3476892"/>
                    <a:pt x="845693" y="3457477"/>
                    <a:pt x="865663" y="3443258"/>
                  </a:cubicBezTo>
                  <a:cubicBezTo>
                    <a:pt x="874030" y="3437526"/>
                    <a:pt x="892757" y="3434129"/>
                    <a:pt x="891545" y="3416330"/>
                  </a:cubicBezTo>
                  <a:cubicBezTo>
                    <a:pt x="891322" y="3414428"/>
                    <a:pt x="894210" y="3411271"/>
                    <a:pt x="896111" y="3411046"/>
                  </a:cubicBezTo>
                  <a:cubicBezTo>
                    <a:pt x="912129" y="3408562"/>
                    <a:pt x="921560" y="3394252"/>
                    <a:pt x="936260" y="3389402"/>
                  </a:cubicBezTo>
                  <a:cubicBezTo>
                    <a:pt x="944389" y="3386664"/>
                    <a:pt x="951424" y="3383461"/>
                    <a:pt x="950766" y="3372862"/>
                  </a:cubicBezTo>
                  <a:cubicBezTo>
                    <a:pt x="950437" y="3367564"/>
                    <a:pt x="954479" y="3364121"/>
                    <a:pt x="958401" y="3362175"/>
                  </a:cubicBezTo>
                  <a:cubicBezTo>
                    <a:pt x="974897" y="3353704"/>
                    <a:pt x="989043" y="3341655"/>
                    <a:pt x="1002097" y="3329141"/>
                  </a:cubicBezTo>
                  <a:cubicBezTo>
                    <a:pt x="1011454" y="3320474"/>
                    <a:pt x="1021094" y="3312960"/>
                    <a:pt x="1027292" y="3301404"/>
                  </a:cubicBezTo>
                  <a:cubicBezTo>
                    <a:pt x="1032562" y="3292035"/>
                    <a:pt x="1042083" y="3286017"/>
                    <a:pt x="1054298" y="3283982"/>
                  </a:cubicBezTo>
                  <a:cubicBezTo>
                    <a:pt x="1071812" y="3281618"/>
                    <a:pt x="1077157" y="3266603"/>
                    <a:pt x="1066200" y="3252921"/>
                  </a:cubicBezTo>
                  <a:cubicBezTo>
                    <a:pt x="1064823" y="3251305"/>
                    <a:pt x="1063101" y="3249284"/>
                    <a:pt x="1061380" y="3247263"/>
                  </a:cubicBezTo>
                  <a:cubicBezTo>
                    <a:pt x="1043478" y="3226245"/>
                    <a:pt x="1045754" y="3216635"/>
                    <a:pt x="1070214" y="3202775"/>
                  </a:cubicBezTo>
                  <a:cubicBezTo>
                    <a:pt x="1079675" y="3197507"/>
                    <a:pt x="1086022" y="3193495"/>
                    <a:pt x="1077715" y="3179648"/>
                  </a:cubicBezTo>
                  <a:lnTo>
                    <a:pt x="1077647" y="3179528"/>
                  </a:lnTo>
                  <a:lnTo>
                    <a:pt x="1068969" y="3165555"/>
                  </a:lnTo>
                  <a:lnTo>
                    <a:pt x="1069713" y="3165435"/>
                  </a:lnTo>
                  <a:lnTo>
                    <a:pt x="1068029" y="3162443"/>
                  </a:lnTo>
                  <a:cubicBezTo>
                    <a:pt x="1065277" y="3156243"/>
                    <a:pt x="1063556" y="3149514"/>
                    <a:pt x="1064529" y="3142060"/>
                  </a:cubicBezTo>
                  <a:lnTo>
                    <a:pt x="1063050" y="3137376"/>
                  </a:lnTo>
                  <a:lnTo>
                    <a:pt x="1062498" y="3137761"/>
                  </a:lnTo>
                  <a:cubicBezTo>
                    <a:pt x="1052435" y="3148475"/>
                    <a:pt x="1037477" y="3156143"/>
                    <a:pt x="1034473" y="3173009"/>
                  </a:cubicBezTo>
                  <a:cubicBezTo>
                    <a:pt x="1027398" y="3176098"/>
                    <a:pt x="1020944" y="3178756"/>
                    <a:pt x="1013870" y="3181846"/>
                  </a:cubicBezTo>
                  <a:cubicBezTo>
                    <a:pt x="1010144" y="3184446"/>
                    <a:pt x="1007040" y="3186611"/>
                    <a:pt x="1003316" y="3189210"/>
                  </a:cubicBezTo>
                  <a:cubicBezTo>
                    <a:pt x="995792" y="3200920"/>
                    <a:pt x="982826" y="3203507"/>
                    <a:pt x="970293" y="3206712"/>
                  </a:cubicBezTo>
                  <a:cubicBezTo>
                    <a:pt x="961052" y="3206699"/>
                    <a:pt x="951190" y="3207117"/>
                    <a:pt x="947984" y="3194585"/>
                  </a:cubicBezTo>
                  <a:cubicBezTo>
                    <a:pt x="960126" y="3163033"/>
                    <a:pt x="976297" y="3133287"/>
                    <a:pt x="1001074" y="3113231"/>
                  </a:cubicBezTo>
                  <a:cubicBezTo>
                    <a:pt x="999831" y="3114098"/>
                    <a:pt x="998777" y="3113909"/>
                    <a:pt x="996669" y="3113534"/>
                  </a:cubicBezTo>
                  <a:cubicBezTo>
                    <a:pt x="1005163" y="3105531"/>
                    <a:pt x="1013126" y="3097263"/>
                    <a:pt x="1020438" y="3088642"/>
                  </a:cubicBezTo>
                  <a:lnTo>
                    <a:pt x="1038396" y="3064220"/>
                  </a:lnTo>
                  <a:lnTo>
                    <a:pt x="1027366" y="3055851"/>
                  </a:lnTo>
                  <a:cubicBezTo>
                    <a:pt x="1022201" y="3049788"/>
                    <a:pt x="1016290" y="3043665"/>
                    <a:pt x="1011529" y="3037259"/>
                  </a:cubicBezTo>
                  <a:cubicBezTo>
                    <a:pt x="1005392" y="3029234"/>
                    <a:pt x="1000812" y="3020582"/>
                    <a:pt x="989315" y="3032467"/>
                  </a:cubicBezTo>
                  <a:cubicBezTo>
                    <a:pt x="984405" y="3037347"/>
                    <a:pt x="973538" y="3031957"/>
                    <a:pt x="967639" y="3039771"/>
                  </a:cubicBezTo>
                  <a:cubicBezTo>
                    <a:pt x="963478" y="3044710"/>
                    <a:pt x="957190" y="3047973"/>
                    <a:pt x="956876" y="3056610"/>
                  </a:cubicBezTo>
                  <a:cubicBezTo>
                    <a:pt x="956561" y="3065247"/>
                    <a:pt x="949465" y="3069199"/>
                    <a:pt x="941712" y="3062552"/>
                  </a:cubicBezTo>
                  <a:cubicBezTo>
                    <a:pt x="934647" y="3056714"/>
                    <a:pt x="924872" y="3051788"/>
                    <a:pt x="926580" y="3039873"/>
                  </a:cubicBezTo>
                  <a:cubicBezTo>
                    <a:pt x="927222" y="3036535"/>
                    <a:pt x="924754" y="3034454"/>
                    <a:pt x="921415" y="3033810"/>
                  </a:cubicBezTo>
                  <a:cubicBezTo>
                    <a:pt x="918825" y="3033227"/>
                    <a:pt x="916236" y="3032642"/>
                    <a:pt x="914050" y="3031714"/>
                  </a:cubicBezTo>
                  <a:cubicBezTo>
                    <a:pt x="906342" y="3029214"/>
                    <a:pt x="907644" y="3017642"/>
                    <a:pt x="899127" y="3015831"/>
                  </a:cubicBezTo>
                  <a:cubicBezTo>
                    <a:pt x="890265" y="3013615"/>
                    <a:pt x="893214" y="3028539"/>
                    <a:pt x="883887" y="3027417"/>
                  </a:cubicBezTo>
                  <a:cubicBezTo>
                    <a:pt x="881642" y="3027237"/>
                    <a:pt x="878530" y="3028494"/>
                    <a:pt x="877840" y="3027685"/>
                  </a:cubicBezTo>
                  <a:cubicBezTo>
                    <a:pt x="865672" y="3015035"/>
                    <a:pt x="847633" y="3019241"/>
                    <a:pt x="833143" y="3012056"/>
                  </a:cubicBezTo>
                  <a:cubicBezTo>
                    <a:pt x="830958" y="3011127"/>
                    <a:pt x="827276" y="3010080"/>
                    <a:pt x="827051" y="3008178"/>
                  </a:cubicBezTo>
                  <a:cubicBezTo>
                    <a:pt x="825076" y="2995215"/>
                    <a:pt x="813400" y="2990513"/>
                    <a:pt x="805303" y="2983463"/>
                  </a:cubicBezTo>
                  <a:cubicBezTo>
                    <a:pt x="792265" y="2972251"/>
                    <a:pt x="792146" y="2954915"/>
                    <a:pt x="785396" y="2940440"/>
                  </a:cubicBezTo>
                  <a:cubicBezTo>
                    <a:pt x="782882" y="2934213"/>
                    <a:pt x="781923" y="2927357"/>
                    <a:pt x="777912" y="2921010"/>
                  </a:cubicBezTo>
                  <a:cubicBezTo>
                    <a:pt x="775218" y="2917027"/>
                    <a:pt x="772764" y="2910052"/>
                    <a:pt x="776057" y="2906550"/>
                  </a:cubicBezTo>
                  <a:cubicBezTo>
                    <a:pt x="787210" y="2894261"/>
                    <a:pt x="783753" y="2876283"/>
                    <a:pt x="794156" y="2863934"/>
                  </a:cubicBezTo>
                  <a:cubicBezTo>
                    <a:pt x="796642" y="2861120"/>
                    <a:pt x="798214" y="2855595"/>
                    <a:pt x="796433" y="2854323"/>
                  </a:cubicBezTo>
                  <a:cubicBezTo>
                    <a:pt x="785281" y="2847781"/>
                    <a:pt x="789697" y="2834952"/>
                    <a:pt x="784369" y="2826241"/>
                  </a:cubicBezTo>
                  <a:cubicBezTo>
                    <a:pt x="782364" y="2823067"/>
                    <a:pt x="779849" y="2816840"/>
                    <a:pt x="781525" y="2814714"/>
                  </a:cubicBezTo>
                  <a:cubicBezTo>
                    <a:pt x="789969" y="2803338"/>
                    <a:pt x="777380" y="2795928"/>
                    <a:pt x="777006" y="2786482"/>
                  </a:cubicBezTo>
                  <a:cubicBezTo>
                    <a:pt x="776678" y="2781183"/>
                    <a:pt x="771214" y="2778863"/>
                    <a:pt x="764987" y="2781377"/>
                  </a:cubicBezTo>
                  <a:lnTo>
                    <a:pt x="754819" y="2791238"/>
                  </a:lnTo>
                  <a:lnTo>
                    <a:pt x="748844" y="2763129"/>
                  </a:lnTo>
                  <a:lnTo>
                    <a:pt x="730809" y="2718412"/>
                  </a:lnTo>
                  <a:lnTo>
                    <a:pt x="725651" y="2720140"/>
                  </a:lnTo>
                  <a:lnTo>
                    <a:pt x="727215" y="2721285"/>
                  </a:lnTo>
                  <a:cubicBezTo>
                    <a:pt x="727327" y="2723643"/>
                    <a:pt x="724670" y="2726304"/>
                    <a:pt x="719629" y="2729726"/>
                  </a:cubicBezTo>
                  <a:cubicBezTo>
                    <a:pt x="711195" y="2735805"/>
                    <a:pt x="706468" y="2743552"/>
                    <a:pt x="704062" y="2753308"/>
                  </a:cubicBezTo>
                  <a:cubicBezTo>
                    <a:pt x="703253" y="2757538"/>
                    <a:pt x="703040" y="2762726"/>
                    <a:pt x="700079" y="2765644"/>
                  </a:cubicBezTo>
                  <a:cubicBezTo>
                    <a:pt x="684219" y="2781958"/>
                    <a:pt x="678430" y="2805005"/>
                    <a:pt x="663000" y="2821583"/>
                  </a:cubicBezTo>
                  <a:cubicBezTo>
                    <a:pt x="652802" y="2832489"/>
                    <a:pt x="654837" y="2837867"/>
                    <a:pt x="668823" y="2841084"/>
                  </a:cubicBezTo>
                  <a:cubicBezTo>
                    <a:pt x="689025" y="2845729"/>
                    <a:pt x="695491" y="2860305"/>
                    <a:pt x="685585" y="2878480"/>
                  </a:cubicBezTo>
                  <a:cubicBezTo>
                    <a:pt x="683484" y="2881923"/>
                    <a:pt x="681646" y="2884936"/>
                    <a:pt x="680405" y="2888905"/>
                  </a:cubicBezTo>
                  <a:cubicBezTo>
                    <a:pt x="674490" y="2905378"/>
                    <a:pt x="674584" y="2904256"/>
                    <a:pt x="659234" y="2898435"/>
                  </a:cubicBezTo>
                  <a:cubicBezTo>
                    <a:pt x="630256" y="2887843"/>
                    <a:pt x="608271" y="2866754"/>
                    <a:pt x="583400" y="2850398"/>
                  </a:cubicBezTo>
                  <a:cubicBezTo>
                    <a:pt x="577374" y="2846722"/>
                    <a:pt x="572040" y="2842878"/>
                    <a:pt x="565656" y="2840755"/>
                  </a:cubicBezTo>
                  <a:cubicBezTo>
                    <a:pt x="562811" y="2839609"/>
                    <a:pt x="559820" y="2834832"/>
                    <a:pt x="557530" y="2840523"/>
                  </a:cubicBezTo>
                  <a:cubicBezTo>
                    <a:pt x="555597" y="2844659"/>
                    <a:pt x="555218" y="2849154"/>
                    <a:pt x="559953" y="2852042"/>
                  </a:cubicBezTo>
                  <a:cubicBezTo>
                    <a:pt x="561675" y="2853093"/>
                    <a:pt x="563490" y="2853019"/>
                    <a:pt x="565475" y="2853639"/>
                  </a:cubicBezTo>
                  <a:cubicBezTo>
                    <a:pt x="569444" y="2854879"/>
                    <a:pt x="575609" y="2851552"/>
                    <a:pt x="577550" y="2858053"/>
                  </a:cubicBezTo>
                  <a:cubicBezTo>
                    <a:pt x="579491" y="2864554"/>
                    <a:pt x="572035" y="2867092"/>
                    <a:pt x="567497" y="2872594"/>
                  </a:cubicBezTo>
                  <a:cubicBezTo>
                    <a:pt x="577799" y="2871199"/>
                    <a:pt x="585663" y="2871862"/>
                    <a:pt x="592456" y="2877187"/>
                  </a:cubicBezTo>
                  <a:cubicBezTo>
                    <a:pt x="596236" y="2880675"/>
                    <a:pt x="599322" y="2884329"/>
                    <a:pt x="592034" y="2887562"/>
                  </a:cubicBezTo>
                  <a:cubicBezTo>
                    <a:pt x="582513" y="2877028"/>
                    <a:pt x="570373" y="2881436"/>
                    <a:pt x="558685" y="2883167"/>
                  </a:cubicBezTo>
                  <a:cubicBezTo>
                    <a:pt x="548814" y="2884822"/>
                    <a:pt x="539732" y="2885188"/>
                    <a:pt x="536016" y="2872881"/>
                  </a:cubicBezTo>
                  <a:cubicBezTo>
                    <a:pt x="531996" y="2866884"/>
                    <a:pt x="534550" y="2860763"/>
                    <a:pt x="534593" y="2854883"/>
                  </a:cubicBezTo>
                  <a:cubicBezTo>
                    <a:pt x="534468" y="2848310"/>
                    <a:pt x="532863" y="2843194"/>
                    <a:pt x="524713" y="2845902"/>
                  </a:cubicBezTo>
                  <a:cubicBezTo>
                    <a:pt x="519054" y="2851309"/>
                    <a:pt x="513392" y="2856715"/>
                    <a:pt x="507469" y="2862552"/>
                  </a:cubicBezTo>
                  <a:cubicBezTo>
                    <a:pt x="505200" y="2865303"/>
                    <a:pt x="503719" y="2866762"/>
                    <a:pt x="500538" y="2864230"/>
                  </a:cubicBezTo>
                  <a:cubicBezTo>
                    <a:pt x="507365" y="2853039"/>
                    <a:pt x="512735" y="2840365"/>
                    <a:pt x="517410" y="2827861"/>
                  </a:cubicBezTo>
                  <a:cubicBezTo>
                    <a:pt x="521990" y="2816479"/>
                    <a:pt x="517182" y="2811774"/>
                    <a:pt x="505852" y="2811950"/>
                  </a:cubicBezTo>
                  <a:cubicBezTo>
                    <a:pt x="499279" y="2812074"/>
                    <a:pt x="492611" y="2813322"/>
                    <a:pt x="485775" y="2813877"/>
                  </a:cubicBezTo>
                  <a:cubicBezTo>
                    <a:pt x="473919" y="2814915"/>
                    <a:pt x="470665" y="2810566"/>
                    <a:pt x="475676" y="2799448"/>
                  </a:cubicBezTo>
                  <a:cubicBezTo>
                    <a:pt x="477610" y="2795311"/>
                    <a:pt x="479974" y="2791437"/>
                    <a:pt x="482504" y="2788255"/>
                  </a:cubicBezTo>
                  <a:cubicBezTo>
                    <a:pt x="489406" y="2778880"/>
                    <a:pt x="491623" y="2771373"/>
                    <a:pt x="480453" y="2761605"/>
                  </a:cubicBezTo>
                  <a:cubicBezTo>
                    <a:pt x="470311" y="2753056"/>
                    <a:pt x="476015" y="2741769"/>
                    <a:pt x="482055" y="2731868"/>
                  </a:cubicBezTo>
                  <a:cubicBezTo>
                    <a:pt x="492034" y="2715511"/>
                    <a:pt x="490932" y="2712476"/>
                    <a:pt x="474837" y="2702067"/>
                  </a:cubicBezTo>
                  <a:cubicBezTo>
                    <a:pt x="469839" y="2699608"/>
                    <a:pt x="462835" y="2699470"/>
                    <a:pt x="461682" y="2691678"/>
                  </a:cubicBezTo>
                  <a:cubicBezTo>
                    <a:pt x="463710" y="2686418"/>
                    <a:pt x="467700" y="2684718"/>
                    <a:pt x="472720" y="2684237"/>
                  </a:cubicBezTo>
                  <a:cubicBezTo>
                    <a:pt x="478863" y="2683848"/>
                    <a:pt x="478716" y="2680216"/>
                    <a:pt x="476156" y="2675700"/>
                  </a:cubicBezTo>
                  <a:cubicBezTo>
                    <a:pt x="464890" y="2667056"/>
                    <a:pt x="455968" y="2657477"/>
                    <a:pt x="465852" y="2642243"/>
                  </a:cubicBezTo>
                  <a:cubicBezTo>
                    <a:pt x="464582" y="2638514"/>
                    <a:pt x="466252" y="2634808"/>
                    <a:pt x="466201" y="2630051"/>
                  </a:cubicBezTo>
                  <a:cubicBezTo>
                    <a:pt x="458650" y="2633715"/>
                    <a:pt x="457629" y="2643133"/>
                    <a:pt x="450174" y="2645673"/>
                  </a:cubicBezTo>
                  <a:cubicBezTo>
                    <a:pt x="446111" y="2645556"/>
                    <a:pt x="442382" y="2646826"/>
                    <a:pt x="438844" y="2645849"/>
                  </a:cubicBezTo>
                  <a:cubicBezTo>
                    <a:pt x="424690" y="2641940"/>
                    <a:pt x="413863" y="2644196"/>
                    <a:pt x="407612" y="2659282"/>
                  </a:cubicBezTo>
                  <a:cubicBezTo>
                    <a:pt x="403652" y="2668680"/>
                    <a:pt x="396144" y="2666462"/>
                    <a:pt x="388301" y="2662859"/>
                  </a:cubicBezTo>
                  <a:cubicBezTo>
                    <a:pt x="371323" y="2654864"/>
                    <a:pt x="371323" y="2654864"/>
                    <a:pt x="372054" y="2673030"/>
                  </a:cubicBezTo>
                  <a:cubicBezTo>
                    <a:pt x="371938" y="2677094"/>
                    <a:pt x="370195" y="2678982"/>
                    <a:pt x="366153" y="2675927"/>
                  </a:cubicBezTo>
                  <a:cubicBezTo>
                    <a:pt x="358184" y="2665750"/>
                    <a:pt x="353442" y="2652225"/>
                    <a:pt x="337020" y="2651066"/>
                  </a:cubicBezTo>
                  <a:cubicBezTo>
                    <a:pt x="326908" y="2650213"/>
                    <a:pt x="318497" y="2653351"/>
                    <a:pt x="309559" y="2657350"/>
                  </a:cubicBezTo>
                  <a:cubicBezTo>
                    <a:pt x="292546" y="2665872"/>
                    <a:pt x="287549" y="2663415"/>
                    <a:pt x="286125" y="2645417"/>
                  </a:cubicBezTo>
                  <a:cubicBezTo>
                    <a:pt x="285087" y="2633560"/>
                    <a:pt x="279325" y="2629453"/>
                    <a:pt x="268162" y="2630323"/>
                  </a:cubicBezTo>
                  <a:cubicBezTo>
                    <a:pt x="242635" y="2632470"/>
                    <a:pt x="242203" y="2632206"/>
                    <a:pt x="242903" y="2607826"/>
                  </a:cubicBezTo>
                  <a:cubicBezTo>
                    <a:pt x="243398" y="2599267"/>
                    <a:pt x="240122" y="2597859"/>
                    <a:pt x="232834" y="2601092"/>
                  </a:cubicBezTo>
                  <a:cubicBezTo>
                    <a:pt x="226669" y="2604420"/>
                    <a:pt x="224707" y="2600860"/>
                    <a:pt x="223794" y="2595578"/>
                  </a:cubicBezTo>
                  <a:cubicBezTo>
                    <a:pt x="225991" y="2591010"/>
                    <a:pt x="227492" y="2586611"/>
                    <a:pt x="229257" y="2581782"/>
                  </a:cubicBezTo>
                  <a:cubicBezTo>
                    <a:pt x="230761" y="2577383"/>
                    <a:pt x="235612" y="2576207"/>
                    <a:pt x="239172" y="2574244"/>
                  </a:cubicBezTo>
                  <a:cubicBezTo>
                    <a:pt x="244643" y="2571085"/>
                    <a:pt x="247532" y="2566350"/>
                    <a:pt x="246021" y="2560112"/>
                  </a:cubicBezTo>
                  <a:cubicBezTo>
                    <a:pt x="244846" y="2555259"/>
                    <a:pt x="240709" y="2553327"/>
                    <a:pt x="236215" y="2552948"/>
                  </a:cubicBezTo>
                  <a:cubicBezTo>
                    <a:pt x="229475" y="2552379"/>
                    <a:pt x="225389" y="2555203"/>
                    <a:pt x="222405" y="2561062"/>
                  </a:cubicBezTo>
                  <a:cubicBezTo>
                    <a:pt x="220472" y="2565200"/>
                    <a:pt x="222414" y="2571700"/>
                    <a:pt x="216081" y="2574334"/>
                  </a:cubicBezTo>
                  <a:cubicBezTo>
                    <a:pt x="208028" y="2575917"/>
                    <a:pt x="200309" y="2578887"/>
                    <a:pt x="191941" y="2576145"/>
                  </a:cubicBezTo>
                  <a:cubicBezTo>
                    <a:pt x="187059" y="2569623"/>
                    <a:pt x="191333" y="2564552"/>
                    <a:pt x="194915" y="2559649"/>
                  </a:cubicBezTo>
                  <a:cubicBezTo>
                    <a:pt x="200073" y="2552163"/>
                    <a:pt x="203414" y="2544751"/>
                    <a:pt x="194993" y="2537251"/>
                  </a:cubicBezTo>
                  <a:cubicBezTo>
                    <a:pt x="192076" y="2534290"/>
                    <a:pt x="191761" y="2529963"/>
                    <a:pt x="192141" y="2525470"/>
                  </a:cubicBezTo>
                  <a:cubicBezTo>
                    <a:pt x="191586" y="2518633"/>
                    <a:pt x="194306" y="2513205"/>
                    <a:pt x="197888" y="2508302"/>
                  </a:cubicBezTo>
                  <a:cubicBezTo>
                    <a:pt x="200682" y="2504692"/>
                    <a:pt x="202090" y="2501415"/>
                    <a:pt x="200221" y="2496731"/>
                  </a:cubicBezTo>
                  <a:cubicBezTo>
                    <a:pt x="201148" y="2488435"/>
                    <a:pt x="188191" y="2486439"/>
                    <a:pt x="191458" y="2477209"/>
                  </a:cubicBezTo>
                  <a:cubicBezTo>
                    <a:pt x="199410" y="2466112"/>
                    <a:pt x="184373" y="2464618"/>
                    <a:pt x="183220" y="2456827"/>
                  </a:cubicBezTo>
                  <a:cubicBezTo>
                    <a:pt x="183036" y="2434860"/>
                    <a:pt x="191344" y="2422207"/>
                    <a:pt x="210079" y="2414736"/>
                  </a:cubicBezTo>
                  <a:cubicBezTo>
                    <a:pt x="220832" y="2410663"/>
                    <a:pt x="223240" y="2400908"/>
                    <a:pt x="221583" y="2391038"/>
                  </a:cubicBezTo>
                  <a:cubicBezTo>
                    <a:pt x="218845" y="2375192"/>
                    <a:pt x="220749" y="2363360"/>
                    <a:pt x="240133" y="2361599"/>
                  </a:cubicBezTo>
                  <a:cubicBezTo>
                    <a:pt x="245152" y="2361117"/>
                    <a:pt x="248377" y="2357768"/>
                    <a:pt x="247894" y="2352749"/>
                  </a:cubicBezTo>
                  <a:cubicBezTo>
                    <a:pt x="247266" y="2344097"/>
                    <a:pt x="248717" y="2334941"/>
                    <a:pt x="240633" y="2328828"/>
                  </a:cubicBezTo>
                  <a:cubicBezTo>
                    <a:pt x="237620" y="2326989"/>
                    <a:pt x="234177" y="2324888"/>
                    <a:pt x="229872" y="2322262"/>
                  </a:cubicBezTo>
                  <a:cubicBezTo>
                    <a:pt x="243638" y="2320029"/>
                    <a:pt x="255347" y="2315359"/>
                    <a:pt x="267736" y="2324097"/>
                  </a:cubicBezTo>
                  <a:cubicBezTo>
                    <a:pt x="274361" y="2328730"/>
                    <a:pt x="280694" y="2326095"/>
                    <a:pt x="284895" y="2319208"/>
                  </a:cubicBezTo>
                  <a:cubicBezTo>
                    <a:pt x="288309" y="2313612"/>
                    <a:pt x="291986" y="2307586"/>
                    <a:pt x="294969" y="2301727"/>
                  </a:cubicBezTo>
                  <a:cubicBezTo>
                    <a:pt x="300579" y="2291564"/>
                    <a:pt x="307290" y="2284435"/>
                    <a:pt x="319825" y="2296809"/>
                  </a:cubicBezTo>
                  <a:cubicBezTo>
                    <a:pt x="321414" y="2280649"/>
                    <a:pt x="327746" y="2278015"/>
                    <a:pt x="338486" y="2287520"/>
                  </a:cubicBezTo>
                  <a:cubicBezTo>
                    <a:pt x="340208" y="2288570"/>
                    <a:pt x="342360" y="2289882"/>
                    <a:pt x="344964" y="2288518"/>
                  </a:cubicBezTo>
                  <a:cubicBezTo>
                    <a:pt x="347832" y="2286723"/>
                    <a:pt x="346467" y="2284119"/>
                    <a:pt x="345963" y="2282040"/>
                  </a:cubicBezTo>
                  <a:cubicBezTo>
                    <a:pt x="343178" y="2272809"/>
                    <a:pt x="343376" y="2261411"/>
                    <a:pt x="334886" y="2257174"/>
                  </a:cubicBezTo>
                  <a:lnTo>
                    <a:pt x="328066" y="2256305"/>
                  </a:lnTo>
                  <a:lnTo>
                    <a:pt x="326915" y="2256930"/>
                  </a:lnTo>
                  <a:cubicBezTo>
                    <a:pt x="323018" y="2257983"/>
                    <a:pt x="319190" y="2257583"/>
                    <a:pt x="316061" y="2254318"/>
                  </a:cubicBezTo>
                  <a:cubicBezTo>
                    <a:pt x="307739" y="2245367"/>
                    <a:pt x="295779" y="2239513"/>
                    <a:pt x="292711" y="2226086"/>
                  </a:cubicBezTo>
                  <a:lnTo>
                    <a:pt x="293665" y="2222983"/>
                  </a:lnTo>
                  <a:lnTo>
                    <a:pt x="287973" y="2218310"/>
                  </a:lnTo>
                  <a:cubicBezTo>
                    <a:pt x="279889" y="2212198"/>
                    <a:pt x="272959" y="2213875"/>
                    <a:pt x="268137" y="2222747"/>
                  </a:cubicBezTo>
                  <a:cubicBezTo>
                    <a:pt x="263672" y="2230065"/>
                    <a:pt x="259901" y="2237215"/>
                    <a:pt x="255699" y="2244103"/>
                  </a:cubicBezTo>
                  <a:cubicBezTo>
                    <a:pt x="253862" y="2247115"/>
                    <a:pt x="252694" y="2252901"/>
                    <a:pt x="246742" y="2251040"/>
                  </a:cubicBezTo>
                  <a:cubicBezTo>
                    <a:pt x="242342" y="2249538"/>
                    <a:pt x="242983" y="2244614"/>
                    <a:pt x="242837" y="2240980"/>
                  </a:cubicBezTo>
                  <a:cubicBezTo>
                    <a:pt x="243019" y="2228097"/>
                    <a:pt x="243893" y="2215045"/>
                    <a:pt x="244074" y="2202161"/>
                  </a:cubicBezTo>
                  <a:cubicBezTo>
                    <a:pt x="245241" y="2196375"/>
                    <a:pt x="250186" y="2194077"/>
                    <a:pt x="254872" y="2192209"/>
                  </a:cubicBezTo>
                  <a:cubicBezTo>
                    <a:pt x="261467" y="2189144"/>
                    <a:pt x="267140" y="2184927"/>
                    <a:pt x="272556" y="2180404"/>
                  </a:cubicBezTo>
                  <a:lnTo>
                    <a:pt x="280288" y="2173876"/>
                  </a:lnTo>
                  <a:lnTo>
                    <a:pt x="280101" y="2172712"/>
                  </a:lnTo>
                  <a:cubicBezTo>
                    <a:pt x="280627" y="2170945"/>
                    <a:pt x="281671" y="2169160"/>
                    <a:pt x="282418" y="2167586"/>
                  </a:cubicBezTo>
                  <a:cubicBezTo>
                    <a:pt x="283225" y="2166276"/>
                    <a:pt x="283768" y="2165030"/>
                    <a:pt x="284250" y="2163518"/>
                  </a:cubicBezTo>
                  <a:cubicBezTo>
                    <a:pt x="284933" y="2161679"/>
                    <a:pt x="284697" y="2159499"/>
                    <a:pt x="282733" y="2158286"/>
                  </a:cubicBezTo>
                  <a:cubicBezTo>
                    <a:pt x="281034" y="2157010"/>
                    <a:pt x="279307" y="2157977"/>
                    <a:pt x="277970" y="2159412"/>
                  </a:cubicBezTo>
                  <a:cubicBezTo>
                    <a:pt x="275901" y="2161299"/>
                    <a:pt x="273770" y="2162920"/>
                    <a:pt x="270762" y="2160837"/>
                  </a:cubicBezTo>
                  <a:cubicBezTo>
                    <a:pt x="268019" y="2158689"/>
                    <a:pt x="268716" y="2155728"/>
                    <a:pt x="269741" y="2152970"/>
                  </a:cubicBezTo>
                  <a:cubicBezTo>
                    <a:pt x="269942" y="2152643"/>
                    <a:pt x="270346" y="2151989"/>
                    <a:pt x="270486" y="2151396"/>
                  </a:cubicBezTo>
                  <a:cubicBezTo>
                    <a:pt x="273684" y="2143652"/>
                    <a:pt x="272780" y="2142187"/>
                    <a:pt x="264354" y="2140825"/>
                  </a:cubicBezTo>
                  <a:cubicBezTo>
                    <a:pt x="260337" y="2140376"/>
                    <a:pt x="257112" y="2139742"/>
                    <a:pt x="256578" y="2135115"/>
                  </a:cubicBezTo>
                  <a:cubicBezTo>
                    <a:pt x="256326" y="2134056"/>
                    <a:pt x="256139" y="2133262"/>
                    <a:pt x="256216" y="2132405"/>
                  </a:cubicBezTo>
                  <a:cubicBezTo>
                    <a:pt x="256739" y="2127529"/>
                    <a:pt x="253683" y="2124057"/>
                    <a:pt x="249309" y="2125651"/>
                  </a:cubicBezTo>
                  <a:cubicBezTo>
                    <a:pt x="244936" y="2127244"/>
                    <a:pt x="242784" y="2125236"/>
                    <a:pt x="241768" y="2122122"/>
                  </a:cubicBezTo>
                  <a:cubicBezTo>
                    <a:pt x="238798" y="2111921"/>
                    <a:pt x="231946" y="2111306"/>
                    <a:pt x="222886" y="2113166"/>
                  </a:cubicBezTo>
                  <a:cubicBezTo>
                    <a:pt x="216472" y="2114404"/>
                    <a:pt x="209745" y="2114317"/>
                    <a:pt x="202956" y="2113965"/>
                  </a:cubicBezTo>
                  <a:cubicBezTo>
                    <a:pt x="199794" y="2113595"/>
                    <a:pt x="197566" y="2112444"/>
                    <a:pt x="196020" y="2109455"/>
                  </a:cubicBezTo>
                  <a:cubicBezTo>
                    <a:pt x="193150" y="2104402"/>
                    <a:pt x="190873" y="2099210"/>
                    <a:pt x="189879" y="2093818"/>
                  </a:cubicBezTo>
                  <a:lnTo>
                    <a:pt x="190909" y="2082560"/>
                  </a:lnTo>
                  <a:lnTo>
                    <a:pt x="176927" y="2076952"/>
                  </a:lnTo>
                  <a:cubicBezTo>
                    <a:pt x="171587" y="2075541"/>
                    <a:pt x="166146" y="2074290"/>
                    <a:pt x="161150" y="2071832"/>
                  </a:cubicBezTo>
                  <a:cubicBezTo>
                    <a:pt x="149169" y="2066295"/>
                    <a:pt x="147827" y="2060750"/>
                    <a:pt x="156976" y="2051565"/>
                  </a:cubicBezTo>
                  <a:cubicBezTo>
                    <a:pt x="159412" y="2049507"/>
                    <a:pt x="162015" y="2048143"/>
                    <a:pt x="164190" y="2046515"/>
                  </a:cubicBezTo>
                  <a:cubicBezTo>
                    <a:pt x="174965" y="2039504"/>
                    <a:pt x="180216" y="2030894"/>
                    <a:pt x="176598" y="2017463"/>
                  </a:cubicBezTo>
                  <a:cubicBezTo>
                    <a:pt x="173744" y="2005682"/>
                    <a:pt x="173400" y="1993659"/>
                    <a:pt x="172362" y="1981804"/>
                  </a:cubicBezTo>
                  <a:cubicBezTo>
                    <a:pt x="171137" y="1972194"/>
                    <a:pt x="167715" y="1967155"/>
                    <a:pt x="157391" y="1971489"/>
                  </a:cubicBezTo>
                  <a:cubicBezTo>
                    <a:pt x="151490" y="1974385"/>
                    <a:pt x="145515" y="1975465"/>
                    <a:pt x="140371" y="1969374"/>
                  </a:cubicBezTo>
                  <a:cubicBezTo>
                    <a:pt x="138378" y="1958117"/>
                    <a:pt x="144754" y="1949602"/>
                    <a:pt x="147853" y="1939681"/>
                  </a:cubicBezTo>
                  <a:cubicBezTo>
                    <a:pt x="150238" y="1932866"/>
                    <a:pt x="154177" y="1926409"/>
                    <a:pt x="158285" y="1920645"/>
                  </a:cubicBezTo>
                  <a:lnTo>
                    <a:pt x="160830" y="1915989"/>
                  </a:lnTo>
                  <a:lnTo>
                    <a:pt x="159493" y="1915963"/>
                  </a:lnTo>
                  <a:cubicBezTo>
                    <a:pt x="156770" y="1917445"/>
                    <a:pt x="154758" y="1914846"/>
                    <a:pt x="153790" y="1913117"/>
                  </a:cubicBezTo>
                  <a:cubicBezTo>
                    <a:pt x="149781" y="1906797"/>
                    <a:pt x="144530" y="1904683"/>
                    <a:pt x="137462" y="1905516"/>
                  </a:cubicBezTo>
                  <a:cubicBezTo>
                    <a:pt x="133103" y="1905988"/>
                    <a:pt x="131933" y="1904586"/>
                    <a:pt x="133579" y="1899724"/>
                  </a:cubicBezTo>
                  <a:lnTo>
                    <a:pt x="133105" y="1895728"/>
                  </a:lnTo>
                  <a:lnTo>
                    <a:pt x="129392" y="1898293"/>
                  </a:lnTo>
                  <a:cubicBezTo>
                    <a:pt x="125128" y="1901895"/>
                    <a:pt x="120702" y="1904068"/>
                    <a:pt x="116047" y="1904919"/>
                  </a:cubicBezTo>
                  <a:lnTo>
                    <a:pt x="112975" y="1904648"/>
                  </a:lnTo>
                  <a:lnTo>
                    <a:pt x="113239" y="1905442"/>
                  </a:lnTo>
                  <a:cubicBezTo>
                    <a:pt x="112962" y="1906485"/>
                    <a:pt x="111881" y="1907231"/>
                    <a:pt x="109733" y="1907599"/>
                  </a:cubicBezTo>
                  <a:cubicBezTo>
                    <a:pt x="103848" y="1908711"/>
                    <a:pt x="98521" y="1907454"/>
                    <a:pt x="93271" y="1905341"/>
                  </a:cubicBezTo>
                  <a:cubicBezTo>
                    <a:pt x="86510" y="1902745"/>
                    <a:pt x="83272" y="1903231"/>
                    <a:pt x="78716" y="1908782"/>
                  </a:cubicBezTo>
                  <a:cubicBezTo>
                    <a:pt x="76912" y="1910606"/>
                    <a:pt x="75560" y="1913163"/>
                    <a:pt x="74146" y="1915454"/>
                  </a:cubicBezTo>
                  <a:cubicBezTo>
                    <a:pt x="73540" y="1916436"/>
                    <a:pt x="73060" y="1917947"/>
                    <a:pt x="71611" y="1917731"/>
                  </a:cubicBezTo>
                  <a:cubicBezTo>
                    <a:pt x="69898" y="1917576"/>
                    <a:pt x="69320" y="1916316"/>
                    <a:pt x="69334" y="1915194"/>
                  </a:cubicBezTo>
                  <a:cubicBezTo>
                    <a:pt x="69267" y="1910178"/>
                    <a:pt x="66898" y="1909619"/>
                    <a:pt x="62727" y="1910885"/>
                  </a:cubicBezTo>
                  <a:cubicBezTo>
                    <a:pt x="57497" y="1912401"/>
                    <a:pt x="52978" y="1909836"/>
                    <a:pt x="49191" y="1906817"/>
                  </a:cubicBezTo>
                  <a:cubicBezTo>
                    <a:pt x="46121" y="1904467"/>
                    <a:pt x="44205" y="1904641"/>
                    <a:pt x="42777" y="1908054"/>
                  </a:cubicBezTo>
                  <a:cubicBezTo>
                    <a:pt x="42094" y="1909893"/>
                    <a:pt x="41286" y="1911202"/>
                    <a:pt x="39043" y="1911174"/>
                  </a:cubicBezTo>
                  <a:cubicBezTo>
                    <a:pt x="36008" y="1911332"/>
                    <a:pt x="36036" y="1909089"/>
                    <a:pt x="35068" y="1907360"/>
                  </a:cubicBezTo>
                  <a:cubicBezTo>
                    <a:pt x="34553" y="1906364"/>
                    <a:pt x="34240" y="1905040"/>
                    <a:pt x="33663" y="1903778"/>
                  </a:cubicBezTo>
                  <a:cubicBezTo>
                    <a:pt x="31179" y="1896818"/>
                    <a:pt x="26833" y="1896168"/>
                    <a:pt x="21749" y="1901843"/>
                  </a:cubicBezTo>
                  <a:cubicBezTo>
                    <a:pt x="21079" y="1902560"/>
                    <a:pt x="20676" y="1903216"/>
                    <a:pt x="19945" y="1903668"/>
                  </a:cubicBezTo>
                  <a:cubicBezTo>
                    <a:pt x="18544" y="1904837"/>
                    <a:pt x="16552" y="1905867"/>
                    <a:pt x="15118" y="1904528"/>
                  </a:cubicBezTo>
                  <a:cubicBezTo>
                    <a:pt x="13747" y="1903456"/>
                    <a:pt x="14367" y="1901352"/>
                    <a:pt x="15175" y="1900043"/>
                  </a:cubicBezTo>
                  <a:cubicBezTo>
                    <a:pt x="15983" y="1898733"/>
                    <a:pt x="16854" y="1897689"/>
                    <a:pt x="17990" y="1896581"/>
                  </a:cubicBezTo>
                  <a:cubicBezTo>
                    <a:pt x="19467" y="1894554"/>
                    <a:pt x="19621" y="1892840"/>
                    <a:pt x="17531" y="1891099"/>
                  </a:cubicBezTo>
                  <a:cubicBezTo>
                    <a:pt x="12901" y="1886881"/>
                    <a:pt x="11058" y="1881446"/>
                    <a:pt x="9478" y="1875949"/>
                  </a:cubicBezTo>
                  <a:cubicBezTo>
                    <a:pt x="7384" y="1869454"/>
                    <a:pt x="6551" y="1862383"/>
                    <a:pt x="3397" y="1856139"/>
                  </a:cubicBezTo>
                  <a:cubicBezTo>
                    <a:pt x="2305" y="1853881"/>
                    <a:pt x="3580" y="1852182"/>
                    <a:pt x="4652" y="1850811"/>
                  </a:cubicBezTo>
                  <a:lnTo>
                    <a:pt x="7981" y="1845163"/>
                  </a:lnTo>
                  <a:lnTo>
                    <a:pt x="7180" y="1842047"/>
                  </a:lnTo>
                  <a:cubicBezTo>
                    <a:pt x="5049" y="1837794"/>
                    <a:pt x="219" y="1836029"/>
                    <a:pt x="0" y="1830579"/>
                  </a:cubicBezTo>
                  <a:cubicBezTo>
                    <a:pt x="5734" y="1826989"/>
                    <a:pt x="926" y="1822283"/>
                    <a:pt x="1735" y="1818053"/>
                  </a:cubicBezTo>
                  <a:cubicBezTo>
                    <a:pt x="5675" y="1811595"/>
                    <a:pt x="6170" y="1803037"/>
                    <a:pt x="16041" y="1801382"/>
                  </a:cubicBezTo>
                  <a:cubicBezTo>
                    <a:pt x="19674" y="1801234"/>
                    <a:pt x="20484" y="1797003"/>
                    <a:pt x="19907" y="1793107"/>
                  </a:cubicBezTo>
                  <a:cubicBezTo>
                    <a:pt x="18659" y="1786439"/>
                    <a:pt x="20423" y="1781609"/>
                    <a:pt x="27281" y="1778114"/>
                  </a:cubicBezTo>
                  <a:cubicBezTo>
                    <a:pt x="35357" y="1773591"/>
                    <a:pt x="29520" y="1767666"/>
                    <a:pt x="27243" y="1759781"/>
                  </a:cubicBezTo>
                  <a:cubicBezTo>
                    <a:pt x="39843" y="1763333"/>
                    <a:pt x="49115" y="1760721"/>
                    <a:pt x="55513" y="1749265"/>
                  </a:cubicBezTo>
                  <a:cubicBezTo>
                    <a:pt x="56826" y="1747112"/>
                    <a:pt x="64544" y="1744143"/>
                    <a:pt x="70592" y="1744880"/>
                  </a:cubicBezTo>
                  <a:cubicBezTo>
                    <a:pt x="81996" y="1746519"/>
                    <a:pt x="88372" y="1738006"/>
                    <a:pt x="96805" y="1731928"/>
                  </a:cubicBezTo>
                  <a:cubicBezTo>
                    <a:pt x="96718" y="1743688"/>
                    <a:pt x="102335" y="1744163"/>
                    <a:pt x="110075" y="1738252"/>
                  </a:cubicBezTo>
                  <a:cubicBezTo>
                    <a:pt x="113972" y="1737675"/>
                    <a:pt x="117941" y="1738915"/>
                    <a:pt x="121332" y="1736259"/>
                  </a:cubicBezTo>
                  <a:cubicBezTo>
                    <a:pt x="123244" y="1735062"/>
                    <a:pt x="125418" y="1733436"/>
                    <a:pt x="127329" y="1732239"/>
                  </a:cubicBezTo>
                  <a:cubicBezTo>
                    <a:pt x="129503" y="1730611"/>
                    <a:pt x="132034" y="1727432"/>
                    <a:pt x="133588" y="1727788"/>
                  </a:cubicBezTo>
                  <a:cubicBezTo>
                    <a:pt x="137558" y="1729028"/>
                    <a:pt x="134333" y="1732377"/>
                    <a:pt x="134144" y="1734624"/>
                  </a:cubicBezTo>
                  <a:cubicBezTo>
                    <a:pt x="134027" y="1738688"/>
                    <a:pt x="133743" y="1742059"/>
                    <a:pt x="133196" y="1745861"/>
                  </a:cubicBezTo>
                  <a:cubicBezTo>
                    <a:pt x="134109" y="1751141"/>
                    <a:pt x="138507" y="1752644"/>
                    <a:pt x="143265" y="1752593"/>
                  </a:cubicBezTo>
                  <a:cubicBezTo>
                    <a:pt x="146132" y="1750798"/>
                    <a:pt x="149429" y="1749265"/>
                    <a:pt x="152296" y="1747470"/>
                  </a:cubicBezTo>
                  <a:cubicBezTo>
                    <a:pt x="155929" y="1747324"/>
                    <a:pt x="155215" y="1750431"/>
                    <a:pt x="155718" y="1752512"/>
                  </a:cubicBezTo>
                  <a:cubicBezTo>
                    <a:pt x="150371" y="1762244"/>
                    <a:pt x="150306" y="1771063"/>
                    <a:pt x="161592" y="1776769"/>
                  </a:cubicBezTo>
                  <a:cubicBezTo>
                    <a:pt x="166160" y="1778965"/>
                    <a:pt x="169940" y="1782451"/>
                    <a:pt x="166956" y="1788310"/>
                  </a:cubicBezTo>
                  <a:lnTo>
                    <a:pt x="166316" y="1794564"/>
                  </a:lnTo>
                  <a:lnTo>
                    <a:pt x="168319" y="1794045"/>
                  </a:lnTo>
                  <a:cubicBezTo>
                    <a:pt x="170704" y="1792608"/>
                    <a:pt x="172889" y="1790623"/>
                    <a:pt x="174958" y="1788737"/>
                  </a:cubicBezTo>
                  <a:cubicBezTo>
                    <a:pt x="177089" y="1787114"/>
                    <a:pt x="178552" y="1786209"/>
                    <a:pt x="181371" y="1787500"/>
                  </a:cubicBezTo>
                  <a:lnTo>
                    <a:pt x="198329" y="1792737"/>
                  </a:lnTo>
                  <a:lnTo>
                    <a:pt x="201544" y="1788737"/>
                  </a:lnTo>
                  <a:cubicBezTo>
                    <a:pt x="209117" y="1782135"/>
                    <a:pt x="212049" y="1771518"/>
                    <a:pt x="221079" y="1766397"/>
                  </a:cubicBezTo>
                  <a:cubicBezTo>
                    <a:pt x="222656" y="1763814"/>
                    <a:pt x="223969" y="1761662"/>
                    <a:pt x="225545" y="1759079"/>
                  </a:cubicBezTo>
                  <a:cubicBezTo>
                    <a:pt x="224274" y="1755351"/>
                    <a:pt x="226807" y="1752170"/>
                    <a:pt x="226230" y="1748274"/>
                  </a:cubicBezTo>
                  <a:cubicBezTo>
                    <a:pt x="225266" y="1738235"/>
                    <a:pt x="215533" y="1732889"/>
                    <a:pt x="211965" y="1724214"/>
                  </a:cubicBezTo>
                  <a:cubicBezTo>
                    <a:pt x="209666" y="1719269"/>
                    <a:pt x="206937" y="1714059"/>
                    <a:pt x="210257" y="1709587"/>
                  </a:cubicBezTo>
                  <a:cubicBezTo>
                    <a:pt x="213576" y="1705115"/>
                    <a:pt x="219361" y="1706282"/>
                    <a:pt x="224023" y="1707353"/>
                  </a:cubicBezTo>
                  <a:cubicBezTo>
                    <a:pt x="230239" y="1708782"/>
                    <a:pt x="235835" y="1712197"/>
                    <a:pt x="242241" y="1711379"/>
                  </a:cubicBezTo>
                  <a:cubicBezTo>
                    <a:pt x="246757" y="1708818"/>
                    <a:pt x="250966" y="1712568"/>
                    <a:pt x="255293" y="1712253"/>
                  </a:cubicBezTo>
                  <a:cubicBezTo>
                    <a:pt x="258160" y="1710459"/>
                    <a:pt x="260858" y="1707971"/>
                    <a:pt x="264324" y="1707132"/>
                  </a:cubicBezTo>
                  <a:cubicBezTo>
                    <a:pt x="276339" y="1696151"/>
                    <a:pt x="287494" y="1684644"/>
                    <a:pt x="281407" y="1665575"/>
                  </a:cubicBezTo>
                  <a:cubicBezTo>
                    <a:pt x="278364" y="1656039"/>
                    <a:pt x="285842" y="1650559"/>
                    <a:pt x="295355" y="1650457"/>
                  </a:cubicBezTo>
                  <a:cubicBezTo>
                    <a:pt x="303052" y="1650427"/>
                    <a:pt x="310654" y="1651521"/>
                    <a:pt x="318183" y="1650798"/>
                  </a:cubicBezTo>
                  <a:cubicBezTo>
                    <a:pt x="334890" y="1648585"/>
                    <a:pt x="347239" y="1638991"/>
                    <a:pt x="336105" y="1612706"/>
                  </a:cubicBezTo>
                  <a:cubicBezTo>
                    <a:pt x="337965" y="1606753"/>
                    <a:pt x="331771" y="1602383"/>
                    <a:pt x="332244" y="1596765"/>
                  </a:cubicBezTo>
                  <a:cubicBezTo>
                    <a:pt x="336227" y="1584428"/>
                    <a:pt x="336920" y="1584260"/>
                    <a:pt x="345508" y="1592453"/>
                  </a:cubicBezTo>
                  <a:cubicBezTo>
                    <a:pt x="353067" y="1599427"/>
                    <a:pt x="362894" y="1603650"/>
                    <a:pt x="372459" y="1608304"/>
                  </a:cubicBezTo>
                  <a:cubicBezTo>
                    <a:pt x="369037" y="1603263"/>
                    <a:pt x="371159" y="1596879"/>
                    <a:pt x="366520" y="1592867"/>
                  </a:cubicBezTo>
                  <a:cubicBezTo>
                    <a:pt x="363768" y="1590598"/>
                    <a:pt x="361974" y="1587731"/>
                    <a:pt x="362257" y="1584360"/>
                  </a:cubicBezTo>
                  <a:cubicBezTo>
                    <a:pt x="362796" y="1569922"/>
                    <a:pt x="353663" y="1565531"/>
                    <a:pt x="341471" y="1565181"/>
                  </a:cubicBezTo>
                  <a:cubicBezTo>
                    <a:pt x="335707" y="1561075"/>
                    <a:pt x="329214" y="1573653"/>
                    <a:pt x="324093" y="1564622"/>
                  </a:cubicBezTo>
                  <a:cubicBezTo>
                    <a:pt x="317985" y="1548492"/>
                    <a:pt x="331985" y="1538131"/>
                    <a:pt x="335369" y="1524838"/>
                  </a:cubicBezTo>
                  <a:cubicBezTo>
                    <a:pt x="339279" y="1510684"/>
                    <a:pt x="344741" y="1496888"/>
                    <a:pt x="346666" y="1482115"/>
                  </a:cubicBezTo>
                  <a:cubicBezTo>
                    <a:pt x="348117" y="1472959"/>
                    <a:pt x="345841" y="1465071"/>
                    <a:pt x="338449" y="1458790"/>
                  </a:cubicBezTo>
                  <a:cubicBezTo>
                    <a:pt x="329768" y="1451722"/>
                    <a:pt x="322428" y="1450197"/>
                    <a:pt x="315695" y="1460266"/>
                  </a:cubicBezTo>
                  <a:cubicBezTo>
                    <a:pt x="311063" y="1466891"/>
                    <a:pt x="303008" y="1468475"/>
                    <a:pt x="297610" y="1473451"/>
                  </a:cubicBezTo>
                  <a:cubicBezTo>
                    <a:pt x="279874" y="1474445"/>
                    <a:pt x="263547" y="1472163"/>
                    <a:pt x="259036" y="1450509"/>
                  </a:cubicBezTo>
                  <a:cubicBezTo>
                    <a:pt x="258291" y="1445920"/>
                    <a:pt x="254542" y="1450129"/>
                    <a:pt x="253178" y="1447526"/>
                  </a:cubicBezTo>
                  <a:cubicBezTo>
                    <a:pt x="251667" y="1441288"/>
                    <a:pt x="255511" y="1435955"/>
                    <a:pt x="255985" y="1430337"/>
                  </a:cubicBezTo>
                  <a:cubicBezTo>
                    <a:pt x="259063" y="1423355"/>
                    <a:pt x="266614" y="1419692"/>
                    <a:pt x="268401" y="1411922"/>
                  </a:cubicBezTo>
                  <a:cubicBezTo>
                    <a:pt x="279943" y="1406560"/>
                    <a:pt x="291482" y="1401195"/>
                    <a:pt x="304630" y="1400946"/>
                  </a:cubicBezTo>
                  <a:cubicBezTo>
                    <a:pt x="306877" y="1401137"/>
                    <a:pt x="319527" y="1409445"/>
                    <a:pt x="320032" y="1411524"/>
                  </a:cubicBezTo>
                  <a:cubicBezTo>
                    <a:pt x="321017" y="1418623"/>
                    <a:pt x="325416" y="1420125"/>
                    <a:pt x="331486" y="1417921"/>
                  </a:cubicBezTo>
                  <a:cubicBezTo>
                    <a:pt x="350483" y="1410019"/>
                    <a:pt x="370414" y="1404458"/>
                    <a:pt x="388646" y="1394907"/>
                  </a:cubicBezTo>
                  <a:cubicBezTo>
                    <a:pt x="403578" y="1386888"/>
                    <a:pt x="406773" y="1375842"/>
                    <a:pt x="399615" y="1361433"/>
                  </a:cubicBezTo>
                  <a:cubicBezTo>
                    <a:pt x="397820" y="1358567"/>
                    <a:pt x="396025" y="1355699"/>
                    <a:pt x="394231" y="1352832"/>
                  </a:cubicBezTo>
                  <a:cubicBezTo>
                    <a:pt x="381089" y="1328867"/>
                    <a:pt x="383664" y="1319806"/>
                    <a:pt x="408825" y="1308576"/>
                  </a:cubicBezTo>
                  <a:cubicBezTo>
                    <a:pt x="419842" y="1304074"/>
                    <a:pt x="428107" y="1297303"/>
                    <a:pt x="433980" y="1286710"/>
                  </a:cubicBezTo>
                  <a:cubicBezTo>
                    <a:pt x="443097" y="1269827"/>
                    <a:pt x="459782" y="1270555"/>
                    <a:pt x="475774" y="1271450"/>
                  </a:cubicBezTo>
                  <a:cubicBezTo>
                    <a:pt x="480721" y="1269153"/>
                    <a:pt x="486673" y="1271012"/>
                    <a:pt x="492912" y="1269501"/>
                  </a:cubicBezTo>
                  <a:cubicBezTo>
                    <a:pt x="482391" y="1265445"/>
                    <a:pt x="472469" y="1262347"/>
                    <a:pt x="466485" y="1252791"/>
                  </a:cubicBezTo>
                  <a:cubicBezTo>
                    <a:pt x="466317" y="1252096"/>
                    <a:pt x="465456" y="1251572"/>
                    <a:pt x="464596" y="1251046"/>
                  </a:cubicBezTo>
                  <a:cubicBezTo>
                    <a:pt x="464166" y="1250783"/>
                    <a:pt x="463997" y="1250091"/>
                    <a:pt x="464260" y="1249660"/>
                  </a:cubicBezTo>
                  <a:cubicBezTo>
                    <a:pt x="466074" y="1214735"/>
                    <a:pt x="452261" y="1187999"/>
                    <a:pt x="426403" y="1164545"/>
                  </a:cubicBezTo>
                  <a:cubicBezTo>
                    <a:pt x="410593" y="1150766"/>
                    <a:pt x="412139" y="1140485"/>
                    <a:pt x="424723" y="1122763"/>
                  </a:cubicBezTo>
                  <a:cubicBezTo>
                    <a:pt x="435204" y="1108485"/>
                    <a:pt x="431176" y="1091852"/>
                    <a:pt x="431810" y="1076290"/>
                  </a:cubicBezTo>
                  <a:cubicBezTo>
                    <a:pt x="430971" y="1072825"/>
                    <a:pt x="431256" y="1069454"/>
                    <a:pt x="432233" y="1065915"/>
                  </a:cubicBezTo>
                  <a:cubicBezTo>
                    <a:pt x="435777" y="1042679"/>
                    <a:pt x="438627" y="1019610"/>
                    <a:pt x="433350" y="996308"/>
                  </a:cubicBezTo>
                  <a:cubicBezTo>
                    <a:pt x="435904" y="990187"/>
                    <a:pt x="432911" y="985409"/>
                    <a:pt x="429489" y="980368"/>
                  </a:cubicBezTo>
                  <a:cubicBezTo>
                    <a:pt x="425659" y="972124"/>
                    <a:pt x="427541" y="963231"/>
                    <a:pt x="426913" y="954578"/>
                  </a:cubicBezTo>
                  <a:cubicBezTo>
                    <a:pt x="419457" y="957118"/>
                    <a:pt x="416809" y="964362"/>
                    <a:pt x="412104" y="969171"/>
                  </a:cubicBezTo>
                  <a:cubicBezTo>
                    <a:pt x="404174" y="977327"/>
                    <a:pt x="396835" y="975803"/>
                    <a:pt x="396826" y="965166"/>
                  </a:cubicBezTo>
                  <a:cubicBezTo>
                    <a:pt x="396190" y="945876"/>
                    <a:pt x="383779" y="940077"/>
                    <a:pt x="368670" y="936766"/>
                  </a:cubicBezTo>
                  <a:cubicBezTo>
                    <a:pt x="360039" y="934455"/>
                    <a:pt x="353488" y="931639"/>
                    <a:pt x="354173" y="920835"/>
                  </a:cubicBezTo>
                  <a:cubicBezTo>
                    <a:pt x="354457" y="917463"/>
                    <a:pt x="353188" y="913735"/>
                    <a:pt x="350867" y="911730"/>
                  </a:cubicBezTo>
                  <a:cubicBezTo>
                    <a:pt x="338143" y="901603"/>
                    <a:pt x="338061" y="889151"/>
                    <a:pt x="344649" y="875449"/>
                  </a:cubicBezTo>
                  <a:cubicBezTo>
                    <a:pt x="347128" y="867511"/>
                    <a:pt x="350039" y="859836"/>
                    <a:pt x="346207" y="851592"/>
                  </a:cubicBezTo>
                  <a:cubicBezTo>
                    <a:pt x="346063" y="847959"/>
                    <a:pt x="347732" y="844253"/>
                    <a:pt x="345076" y="840860"/>
                  </a:cubicBezTo>
                  <a:cubicBezTo>
                    <a:pt x="342992" y="836045"/>
                    <a:pt x="342027" y="832060"/>
                    <a:pt x="343163" y="828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7091CD35-1F9C-4D4A-A6DE-FA05B3BBC6FB}"/>
                </a:ext>
              </a:extLst>
            </p:cNvPr>
            <p:cNvSpPr/>
            <p:nvPr/>
          </p:nvSpPr>
          <p:spPr>
            <a:xfrm rot="19755688">
              <a:off x="7546561" y="2173018"/>
              <a:ext cx="1008159" cy="122201"/>
            </a:xfrm>
            <a:custGeom>
              <a:avLst/>
              <a:gdLst>
                <a:gd name="connsiteX0" fmla="*/ 15389 w 1270000"/>
                <a:gd name="connsiteY0" fmla="*/ 73891 h 153939"/>
                <a:gd name="connsiteX1" fmla="*/ 166250 w 1270000"/>
                <a:gd name="connsiteY1" fmla="*/ 35406 h 153939"/>
                <a:gd name="connsiteX2" fmla="*/ 250916 w 1270000"/>
                <a:gd name="connsiteY2" fmla="*/ 34636 h 153939"/>
                <a:gd name="connsiteX3" fmla="*/ 257843 w 1270000"/>
                <a:gd name="connsiteY3" fmla="*/ 26170 h 153939"/>
                <a:gd name="connsiteX4" fmla="*/ 406395 w 1270000"/>
                <a:gd name="connsiteY4" fmla="*/ 25400 h 153939"/>
                <a:gd name="connsiteX5" fmla="*/ 431025 w 1270000"/>
                <a:gd name="connsiteY5" fmla="*/ 61576 h 153939"/>
                <a:gd name="connsiteX6" fmla="*/ 442571 w 1270000"/>
                <a:gd name="connsiteY6" fmla="*/ 70812 h 153939"/>
                <a:gd name="connsiteX7" fmla="*/ 514153 w 1270000"/>
                <a:gd name="connsiteY7" fmla="*/ 61576 h 153939"/>
                <a:gd name="connsiteX8" fmla="*/ 667322 w 1270000"/>
                <a:gd name="connsiteY8" fmla="*/ 27709 h 153939"/>
                <a:gd name="connsiteX9" fmla="*/ 763534 w 1270000"/>
                <a:gd name="connsiteY9" fmla="*/ 9236 h 153939"/>
                <a:gd name="connsiteX10" fmla="*/ 1072183 w 1270000"/>
                <a:gd name="connsiteY10" fmla="*/ 0 h 153939"/>
                <a:gd name="connsiteX11" fmla="*/ 1118365 w 1270000"/>
                <a:gd name="connsiteY11" fmla="*/ 770 h 153939"/>
                <a:gd name="connsiteX12" fmla="*/ 1136838 w 1270000"/>
                <a:gd name="connsiteY12" fmla="*/ 8467 h 153939"/>
                <a:gd name="connsiteX13" fmla="*/ 1136838 w 1270000"/>
                <a:gd name="connsiteY13" fmla="*/ 8467 h 153939"/>
                <a:gd name="connsiteX14" fmla="*/ 1104510 w 1270000"/>
                <a:gd name="connsiteY14" fmla="*/ 19242 h 153939"/>
                <a:gd name="connsiteX15" fmla="*/ 1046013 w 1270000"/>
                <a:gd name="connsiteY15" fmla="*/ 32327 h 153939"/>
                <a:gd name="connsiteX16" fmla="*/ 996753 w 1270000"/>
                <a:gd name="connsiteY16" fmla="*/ 39255 h 153939"/>
                <a:gd name="connsiteX17" fmla="*/ 979820 w 1270000"/>
                <a:gd name="connsiteY17" fmla="*/ 40794 h 153939"/>
                <a:gd name="connsiteX18" fmla="*/ 922092 w 1270000"/>
                <a:gd name="connsiteY18" fmla="*/ 47721 h 153939"/>
                <a:gd name="connsiteX19" fmla="*/ 949801 w 1270000"/>
                <a:gd name="connsiteY19" fmla="*/ 48491 h 153939"/>
                <a:gd name="connsiteX20" fmla="*/ 1031389 w 1270000"/>
                <a:gd name="connsiteY20" fmla="*/ 71582 h 153939"/>
                <a:gd name="connsiteX21" fmla="*/ 1031389 w 1270000"/>
                <a:gd name="connsiteY21" fmla="*/ 71582 h 153939"/>
                <a:gd name="connsiteX22" fmla="*/ 1201492 w 1270000"/>
                <a:gd name="connsiteY22" fmla="*/ 90824 h 153939"/>
                <a:gd name="connsiteX23" fmla="*/ 1273843 w 1270000"/>
                <a:gd name="connsiteY23" fmla="*/ 94673 h 153939"/>
                <a:gd name="connsiteX24" fmla="*/ 1246904 w 1270000"/>
                <a:gd name="connsiteY24" fmla="*/ 106218 h 153939"/>
                <a:gd name="connsiteX25" fmla="*/ 1246904 w 1270000"/>
                <a:gd name="connsiteY25" fmla="*/ 106218 h 153939"/>
                <a:gd name="connsiteX26" fmla="*/ 1193795 w 1270000"/>
                <a:gd name="connsiteY26" fmla="*/ 115455 h 153939"/>
                <a:gd name="connsiteX27" fmla="*/ 1193795 w 1270000"/>
                <a:gd name="connsiteY27" fmla="*/ 115455 h 153939"/>
                <a:gd name="connsiteX28" fmla="*/ 1151461 w 1270000"/>
                <a:gd name="connsiteY28" fmla="*/ 120843 h 153939"/>
                <a:gd name="connsiteX29" fmla="*/ 1022922 w 1270000"/>
                <a:gd name="connsiteY29" fmla="*/ 131618 h 153939"/>
                <a:gd name="connsiteX30" fmla="*/ 923631 w 1270000"/>
                <a:gd name="connsiteY30" fmla="*/ 121612 h 153939"/>
                <a:gd name="connsiteX31" fmla="*/ 735056 w 1270000"/>
                <a:gd name="connsiteY31" fmla="*/ 103139 h 153939"/>
                <a:gd name="connsiteX32" fmla="*/ 670401 w 1270000"/>
                <a:gd name="connsiteY32" fmla="*/ 110067 h 153939"/>
                <a:gd name="connsiteX33" fmla="*/ 581886 w 1270000"/>
                <a:gd name="connsiteY33" fmla="*/ 115455 h 153939"/>
                <a:gd name="connsiteX34" fmla="*/ 531086 w 1270000"/>
                <a:gd name="connsiteY34" fmla="*/ 125461 h 153939"/>
                <a:gd name="connsiteX35" fmla="*/ 310183 w 1270000"/>
                <a:gd name="connsiteY35" fmla="*/ 160097 h 153939"/>
                <a:gd name="connsiteX36" fmla="*/ 297098 w 1270000"/>
                <a:gd name="connsiteY36" fmla="*/ 160097 h 153939"/>
                <a:gd name="connsiteX37" fmla="*/ 120068 w 1270000"/>
                <a:gd name="connsiteY37" fmla="*/ 159327 h 153939"/>
                <a:gd name="connsiteX38" fmla="*/ 49256 w 1270000"/>
                <a:gd name="connsiteY38" fmla="*/ 150861 h 153939"/>
                <a:gd name="connsiteX39" fmla="*/ 40789 w 1270000"/>
                <a:gd name="connsiteY39" fmla="*/ 150861 h 153939"/>
                <a:gd name="connsiteX40" fmla="*/ 33092 w 1270000"/>
                <a:gd name="connsiteY40" fmla="*/ 147782 h 153939"/>
                <a:gd name="connsiteX41" fmla="*/ 6922 w 1270000"/>
                <a:gd name="connsiteY41" fmla="*/ 93903 h 153939"/>
                <a:gd name="connsiteX42" fmla="*/ 15389 w 1270000"/>
                <a:gd name="connsiteY42" fmla="*/ 73891 h 1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70000" h="153939">
                  <a:moveTo>
                    <a:pt x="15389" y="73891"/>
                  </a:moveTo>
                  <a:cubicBezTo>
                    <a:pt x="60801" y="42333"/>
                    <a:pt x="113910" y="38485"/>
                    <a:pt x="166250" y="35406"/>
                  </a:cubicBezTo>
                  <a:cubicBezTo>
                    <a:pt x="193959" y="33867"/>
                    <a:pt x="222437" y="25400"/>
                    <a:pt x="250916" y="34636"/>
                  </a:cubicBezTo>
                  <a:cubicBezTo>
                    <a:pt x="257074" y="36176"/>
                    <a:pt x="260922" y="33867"/>
                    <a:pt x="257843" y="26170"/>
                  </a:cubicBezTo>
                  <a:cubicBezTo>
                    <a:pt x="307104" y="22321"/>
                    <a:pt x="357134" y="18473"/>
                    <a:pt x="406395" y="25400"/>
                  </a:cubicBezTo>
                  <a:cubicBezTo>
                    <a:pt x="434874" y="29249"/>
                    <a:pt x="438722" y="34636"/>
                    <a:pt x="431025" y="61576"/>
                  </a:cubicBezTo>
                  <a:cubicBezTo>
                    <a:pt x="427177" y="73891"/>
                    <a:pt x="437953" y="70042"/>
                    <a:pt x="442571" y="70812"/>
                  </a:cubicBezTo>
                  <a:cubicBezTo>
                    <a:pt x="467201" y="73121"/>
                    <a:pt x="490292" y="66194"/>
                    <a:pt x="514153" y="61576"/>
                  </a:cubicBezTo>
                  <a:cubicBezTo>
                    <a:pt x="565722" y="51570"/>
                    <a:pt x="617292" y="42333"/>
                    <a:pt x="667322" y="27709"/>
                  </a:cubicBezTo>
                  <a:cubicBezTo>
                    <a:pt x="700419" y="25400"/>
                    <a:pt x="731207" y="13085"/>
                    <a:pt x="763534" y="9236"/>
                  </a:cubicBezTo>
                  <a:cubicBezTo>
                    <a:pt x="865904" y="-1539"/>
                    <a:pt x="969813" y="770"/>
                    <a:pt x="1072183" y="0"/>
                  </a:cubicBezTo>
                  <a:cubicBezTo>
                    <a:pt x="1087577" y="0"/>
                    <a:pt x="1102971" y="0"/>
                    <a:pt x="1118365" y="770"/>
                  </a:cubicBezTo>
                  <a:cubicBezTo>
                    <a:pt x="1125293" y="770"/>
                    <a:pt x="1133759" y="-770"/>
                    <a:pt x="1136838" y="8467"/>
                  </a:cubicBezTo>
                  <a:cubicBezTo>
                    <a:pt x="1136838" y="8467"/>
                    <a:pt x="1136838" y="8467"/>
                    <a:pt x="1136838" y="8467"/>
                  </a:cubicBezTo>
                  <a:cubicBezTo>
                    <a:pt x="1128371" y="17703"/>
                    <a:pt x="1115286" y="16933"/>
                    <a:pt x="1104510" y="19242"/>
                  </a:cubicBezTo>
                  <a:cubicBezTo>
                    <a:pt x="1084498" y="23091"/>
                    <a:pt x="1066025" y="30018"/>
                    <a:pt x="1046013" y="32327"/>
                  </a:cubicBezTo>
                  <a:cubicBezTo>
                    <a:pt x="1029080" y="30788"/>
                    <a:pt x="1012916" y="35406"/>
                    <a:pt x="996753" y="39255"/>
                  </a:cubicBezTo>
                  <a:cubicBezTo>
                    <a:pt x="991365" y="40024"/>
                    <a:pt x="985207" y="41564"/>
                    <a:pt x="979820" y="40794"/>
                  </a:cubicBezTo>
                  <a:cubicBezTo>
                    <a:pt x="959808" y="37715"/>
                    <a:pt x="942104" y="50030"/>
                    <a:pt x="922092" y="47721"/>
                  </a:cubicBezTo>
                  <a:cubicBezTo>
                    <a:pt x="931328" y="46952"/>
                    <a:pt x="940565" y="46952"/>
                    <a:pt x="949801" y="48491"/>
                  </a:cubicBezTo>
                  <a:cubicBezTo>
                    <a:pt x="975971" y="60806"/>
                    <a:pt x="1006759" y="56188"/>
                    <a:pt x="1031389" y="71582"/>
                  </a:cubicBezTo>
                  <a:lnTo>
                    <a:pt x="1031389" y="71582"/>
                  </a:lnTo>
                  <a:cubicBezTo>
                    <a:pt x="1086808" y="86976"/>
                    <a:pt x="1143764" y="93133"/>
                    <a:pt x="1201492" y="90824"/>
                  </a:cubicBezTo>
                  <a:cubicBezTo>
                    <a:pt x="1226123" y="90055"/>
                    <a:pt x="1249983" y="83897"/>
                    <a:pt x="1273843" y="94673"/>
                  </a:cubicBezTo>
                  <a:cubicBezTo>
                    <a:pt x="1269995" y="110836"/>
                    <a:pt x="1255371" y="100830"/>
                    <a:pt x="1246904" y="106218"/>
                  </a:cubicBezTo>
                  <a:lnTo>
                    <a:pt x="1246904" y="106218"/>
                  </a:lnTo>
                  <a:cubicBezTo>
                    <a:pt x="1230741" y="116224"/>
                    <a:pt x="1211498" y="110067"/>
                    <a:pt x="1193795" y="115455"/>
                  </a:cubicBezTo>
                  <a:lnTo>
                    <a:pt x="1193795" y="115455"/>
                  </a:lnTo>
                  <a:cubicBezTo>
                    <a:pt x="1180710" y="125461"/>
                    <a:pt x="1165316" y="120073"/>
                    <a:pt x="1151461" y="120843"/>
                  </a:cubicBezTo>
                  <a:cubicBezTo>
                    <a:pt x="1108359" y="123152"/>
                    <a:pt x="1066025" y="129309"/>
                    <a:pt x="1022922" y="131618"/>
                  </a:cubicBezTo>
                  <a:cubicBezTo>
                    <a:pt x="989056" y="133927"/>
                    <a:pt x="955959" y="128539"/>
                    <a:pt x="923631" y="121612"/>
                  </a:cubicBezTo>
                  <a:cubicBezTo>
                    <a:pt x="861286" y="107758"/>
                    <a:pt x="798171" y="101600"/>
                    <a:pt x="735056" y="103139"/>
                  </a:cubicBezTo>
                  <a:cubicBezTo>
                    <a:pt x="713504" y="103909"/>
                    <a:pt x="691953" y="107758"/>
                    <a:pt x="670401" y="110067"/>
                  </a:cubicBezTo>
                  <a:cubicBezTo>
                    <a:pt x="641153" y="113146"/>
                    <a:pt x="611135" y="112376"/>
                    <a:pt x="581886" y="115455"/>
                  </a:cubicBezTo>
                  <a:cubicBezTo>
                    <a:pt x="563413" y="113146"/>
                    <a:pt x="546480" y="118533"/>
                    <a:pt x="531086" y="125461"/>
                  </a:cubicBezTo>
                  <a:cubicBezTo>
                    <a:pt x="460274" y="156249"/>
                    <a:pt x="384843" y="156249"/>
                    <a:pt x="310183" y="160097"/>
                  </a:cubicBezTo>
                  <a:cubicBezTo>
                    <a:pt x="305565" y="160097"/>
                    <a:pt x="301716" y="160097"/>
                    <a:pt x="297098" y="160097"/>
                  </a:cubicBezTo>
                  <a:cubicBezTo>
                    <a:pt x="237831" y="160097"/>
                    <a:pt x="179335" y="160097"/>
                    <a:pt x="120068" y="159327"/>
                  </a:cubicBezTo>
                  <a:cubicBezTo>
                    <a:pt x="96977" y="153939"/>
                    <a:pt x="72347" y="159327"/>
                    <a:pt x="49256" y="150861"/>
                  </a:cubicBezTo>
                  <a:cubicBezTo>
                    <a:pt x="46177" y="150861"/>
                    <a:pt x="43098" y="150861"/>
                    <a:pt x="40789" y="150861"/>
                  </a:cubicBezTo>
                  <a:cubicBezTo>
                    <a:pt x="38480" y="148552"/>
                    <a:pt x="35401" y="148552"/>
                    <a:pt x="33092" y="147782"/>
                  </a:cubicBezTo>
                  <a:cubicBezTo>
                    <a:pt x="765" y="141624"/>
                    <a:pt x="-7702" y="124691"/>
                    <a:pt x="6922" y="93903"/>
                  </a:cubicBezTo>
                  <a:cubicBezTo>
                    <a:pt x="10771" y="85436"/>
                    <a:pt x="11540" y="79279"/>
                    <a:pt x="15389" y="73891"/>
                  </a:cubicBezTo>
                  <a:close/>
                </a:path>
              </a:pathLst>
            </a:custGeom>
            <a:solidFill>
              <a:srgbClr val="BED24B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BB1A1A2-BEEA-408E-905B-76E688ECB083}"/>
                </a:ext>
              </a:extLst>
            </p:cNvPr>
            <p:cNvSpPr/>
            <p:nvPr/>
          </p:nvSpPr>
          <p:spPr>
            <a:xfrm>
              <a:off x="4316175" y="1486475"/>
              <a:ext cx="627162" cy="377529"/>
            </a:xfrm>
            <a:custGeom>
              <a:avLst/>
              <a:gdLst>
                <a:gd name="connsiteX0" fmla="*/ 332897 w 790050"/>
                <a:gd name="connsiteY0" fmla="*/ 80354 h 475582"/>
                <a:gd name="connsiteX1" fmla="*/ 356710 w 790050"/>
                <a:gd name="connsiteY1" fmla="*/ 98430 h 475582"/>
                <a:gd name="connsiteX2" fmla="*/ 371334 w 790050"/>
                <a:gd name="connsiteY2" fmla="*/ 105357 h 475582"/>
                <a:gd name="connsiteX3" fmla="*/ 463699 w 790050"/>
                <a:gd name="connsiteY3" fmla="*/ 184636 h 475582"/>
                <a:gd name="connsiteX4" fmla="*/ 500644 w 790050"/>
                <a:gd name="connsiteY4" fmla="*/ 219272 h 475582"/>
                <a:gd name="connsiteX5" fmla="*/ 620717 w 790050"/>
                <a:gd name="connsiteY5" fmla="*/ 320103 h 475582"/>
                <a:gd name="connsiteX6" fmla="*/ 629183 w 790050"/>
                <a:gd name="connsiteY6" fmla="*/ 336266 h 475582"/>
                <a:gd name="connsiteX7" fmla="*/ 636880 w 790050"/>
                <a:gd name="connsiteY7" fmla="*/ 341654 h 475582"/>
                <a:gd name="connsiteX8" fmla="*/ 646886 w 790050"/>
                <a:gd name="connsiteY8" fmla="*/ 347042 h 475582"/>
                <a:gd name="connsiteX9" fmla="*/ 699996 w 790050"/>
                <a:gd name="connsiteY9" fmla="*/ 380909 h 475582"/>
                <a:gd name="connsiteX10" fmla="*/ 710002 w 790050"/>
                <a:gd name="connsiteY10" fmla="*/ 382448 h 475582"/>
                <a:gd name="connsiteX11" fmla="*/ 778505 w 790050"/>
                <a:gd name="connsiteY11" fmla="*/ 460188 h 475582"/>
                <a:gd name="connsiteX12" fmla="*/ 790050 w 790050"/>
                <a:gd name="connsiteY12" fmla="*/ 475582 h 475582"/>
                <a:gd name="connsiteX13" fmla="*/ 689989 w 790050"/>
                <a:gd name="connsiteY13" fmla="*/ 437866 h 475582"/>
                <a:gd name="connsiteX14" fmla="*/ 633032 w 790050"/>
                <a:gd name="connsiteY14" fmla="*/ 381679 h 475582"/>
                <a:gd name="connsiteX15" fmla="*/ 499874 w 790050"/>
                <a:gd name="connsiteY15" fmla="*/ 307788 h 475582"/>
                <a:gd name="connsiteX16" fmla="*/ 423674 w 790050"/>
                <a:gd name="connsiteY16" fmla="*/ 273151 h 475582"/>
                <a:gd name="connsiteX17" fmla="*/ 355940 w 790050"/>
                <a:gd name="connsiteY17" fmla="*/ 245442 h 475582"/>
                <a:gd name="connsiteX18" fmla="*/ 268195 w 790050"/>
                <a:gd name="connsiteY18" fmla="*/ 170012 h 475582"/>
                <a:gd name="connsiteX19" fmla="*/ 285897 w 790050"/>
                <a:gd name="connsiteY19" fmla="*/ 160775 h 475582"/>
                <a:gd name="connsiteX20" fmla="*/ 338237 w 790050"/>
                <a:gd name="connsiteY20" fmla="*/ 173860 h 475582"/>
                <a:gd name="connsiteX21" fmla="*/ 362097 w 790050"/>
                <a:gd name="connsiteY21" fmla="*/ 166163 h 475582"/>
                <a:gd name="connsiteX22" fmla="*/ 356710 w 790050"/>
                <a:gd name="connsiteY22" fmla="*/ 146151 h 475582"/>
                <a:gd name="connsiteX23" fmla="*/ 338237 w 790050"/>
                <a:gd name="connsiteY23" fmla="*/ 116903 h 475582"/>
                <a:gd name="connsiteX24" fmla="*/ 327461 w 790050"/>
                <a:gd name="connsiteY24" fmla="*/ 103818 h 475582"/>
                <a:gd name="connsiteX25" fmla="*/ 321304 w 790050"/>
                <a:gd name="connsiteY25" fmla="*/ 82266 h 475582"/>
                <a:gd name="connsiteX26" fmla="*/ 332897 w 790050"/>
                <a:gd name="connsiteY26" fmla="*/ 80354 h 475582"/>
                <a:gd name="connsiteX27" fmla="*/ 9287 w 790050"/>
                <a:gd name="connsiteY27" fmla="*/ 6 h 475582"/>
                <a:gd name="connsiteX28" fmla="*/ 21121 w 790050"/>
                <a:gd name="connsiteY28" fmla="*/ 1449 h 475582"/>
                <a:gd name="connsiteX29" fmla="*/ 133497 w 790050"/>
                <a:gd name="connsiteY29" fmla="*/ 41473 h 475582"/>
                <a:gd name="connsiteX30" fmla="*/ 197382 w 790050"/>
                <a:gd name="connsiteY30" fmla="*/ 88426 h 475582"/>
                <a:gd name="connsiteX31" fmla="*/ 186606 w 790050"/>
                <a:gd name="connsiteY31" fmla="*/ 99201 h 475582"/>
                <a:gd name="connsiteX32" fmla="*/ 135806 w 790050"/>
                <a:gd name="connsiteY32" fmla="*/ 79959 h 475582"/>
                <a:gd name="connsiteX33" fmla="*/ 99631 w 790050"/>
                <a:gd name="connsiteY33" fmla="*/ 63795 h 475582"/>
                <a:gd name="connsiteX34" fmla="*/ 14194 w 790050"/>
                <a:gd name="connsiteY34" fmla="*/ 20691 h 475582"/>
                <a:gd name="connsiteX35" fmla="*/ 339 w 790050"/>
                <a:gd name="connsiteY35" fmla="*/ 6067 h 475582"/>
                <a:gd name="connsiteX36" fmla="*/ 9287 w 790050"/>
                <a:gd name="connsiteY36" fmla="*/ 6 h 47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0050" h="475582">
                  <a:moveTo>
                    <a:pt x="332897" y="80354"/>
                  </a:moveTo>
                  <a:cubicBezTo>
                    <a:pt x="342999" y="81833"/>
                    <a:pt x="349205" y="92080"/>
                    <a:pt x="356710" y="98430"/>
                  </a:cubicBezTo>
                  <a:cubicBezTo>
                    <a:pt x="359019" y="105357"/>
                    <a:pt x="365946" y="103818"/>
                    <a:pt x="371334" y="105357"/>
                  </a:cubicBezTo>
                  <a:cubicBezTo>
                    <a:pt x="403662" y="129988"/>
                    <a:pt x="432911" y="158466"/>
                    <a:pt x="463699" y="184636"/>
                  </a:cubicBezTo>
                  <a:cubicBezTo>
                    <a:pt x="476014" y="196181"/>
                    <a:pt x="486789" y="210036"/>
                    <a:pt x="500644" y="219272"/>
                  </a:cubicBezTo>
                  <a:cubicBezTo>
                    <a:pt x="539898" y="253909"/>
                    <a:pt x="578383" y="289315"/>
                    <a:pt x="620717" y="320103"/>
                  </a:cubicBezTo>
                  <a:cubicBezTo>
                    <a:pt x="626105" y="323951"/>
                    <a:pt x="631492" y="328569"/>
                    <a:pt x="629183" y="336266"/>
                  </a:cubicBezTo>
                  <a:cubicBezTo>
                    <a:pt x="629953" y="340885"/>
                    <a:pt x="633802" y="340885"/>
                    <a:pt x="636880" y="341654"/>
                  </a:cubicBezTo>
                  <a:cubicBezTo>
                    <a:pt x="640729" y="342424"/>
                    <a:pt x="644577" y="343194"/>
                    <a:pt x="646886" y="347042"/>
                  </a:cubicBezTo>
                  <a:cubicBezTo>
                    <a:pt x="662280" y="362436"/>
                    <a:pt x="683062" y="368594"/>
                    <a:pt x="699996" y="380909"/>
                  </a:cubicBezTo>
                  <a:cubicBezTo>
                    <a:pt x="703844" y="379369"/>
                    <a:pt x="707693" y="380139"/>
                    <a:pt x="710002" y="382448"/>
                  </a:cubicBezTo>
                  <a:cubicBezTo>
                    <a:pt x="734632" y="405539"/>
                    <a:pt x="760032" y="430169"/>
                    <a:pt x="778505" y="460188"/>
                  </a:cubicBezTo>
                  <a:cubicBezTo>
                    <a:pt x="781583" y="464806"/>
                    <a:pt x="785432" y="469424"/>
                    <a:pt x="790050" y="475582"/>
                  </a:cubicBezTo>
                  <a:cubicBezTo>
                    <a:pt x="752335" y="471733"/>
                    <a:pt x="720777" y="456339"/>
                    <a:pt x="689989" y="437866"/>
                  </a:cubicBezTo>
                  <a:cubicBezTo>
                    <a:pt x="679983" y="410157"/>
                    <a:pt x="659971" y="390915"/>
                    <a:pt x="633032" y="381679"/>
                  </a:cubicBezTo>
                  <a:cubicBezTo>
                    <a:pt x="584541" y="364745"/>
                    <a:pt x="542208" y="335497"/>
                    <a:pt x="499874" y="307788"/>
                  </a:cubicBezTo>
                  <a:cubicBezTo>
                    <a:pt x="476014" y="291624"/>
                    <a:pt x="452923" y="277769"/>
                    <a:pt x="423674" y="273151"/>
                  </a:cubicBezTo>
                  <a:cubicBezTo>
                    <a:pt x="399813" y="269303"/>
                    <a:pt x="377491" y="257757"/>
                    <a:pt x="355940" y="245442"/>
                  </a:cubicBezTo>
                  <a:cubicBezTo>
                    <a:pt x="326692" y="220042"/>
                    <a:pt x="297443" y="194642"/>
                    <a:pt x="268195" y="170012"/>
                  </a:cubicBezTo>
                  <a:cubicBezTo>
                    <a:pt x="266655" y="152309"/>
                    <a:pt x="278200" y="160006"/>
                    <a:pt x="285897" y="160775"/>
                  </a:cubicBezTo>
                  <a:cubicBezTo>
                    <a:pt x="303601" y="165394"/>
                    <a:pt x="320534" y="170012"/>
                    <a:pt x="338237" y="173860"/>
                  </a:cubicBezTo>
                  <a:cubicBezTo>
                    <a:pt x="346703" y="175400"/>
                    <a:pt x="356710" y="174630"/>
                    <a:pt x="362097" y="166163"/>
                  </a:cubicBezTo>
                  <a:cubicBezTo>
                    <a:pt x="366716" y="159236"/>
                    <a:pt x="359788" y="152309"/>
                    <a:pt x="356710" y="146151"/>
                  </a:cubicBezTo>
                  <a:cubicBezTo>
                    <a:pt x="350552" y="136145"/>
                    <a:pt x="344394" y="126909"/>
                    <a:pt x="338237" y="116903"/>
                  </a:cubicBezTo>
                  <a:cubicBezTo>
                    <a:pt x="334388" y="113054"/>
                    <a:pt x="332079" y="106897"/>
                    <a:pt x="327461" y="103818"/>
                  </a:cubicBezTo>
                  <a:cubicBezTo>
                    <a:pt x="324382" y="96891"/>
                    <a:pt x="316685" y="90733"/>
                    <a:pt x="321304" y="82266"/>
                  </a:cubicBezTo>
                  <a:cubicBezTo>
                    <a:pt x="325730" y="80342"/>
                    <a:pt x="329530" y="79861"/>
                    <a:pt x="332897" y="80354"/>
                  </a:cubicBezTo>
                  <a:close/>
                  <a:moveTo>
                    <a:pt x="9287" y="6"/>
                  </a:moveTo>
                  <a:cubicBezTo>
                    <a:pt x="13232" y="-91"/>
                    <a:pt x="17658" y="1064"/>
                    <a:pt x="21121" y="1449"/>
                  </a:cubicBezTo>
                  <a:cubicBezTo>
                    <a:pt x="61915" y="5297"/>
                    <a:pt x="97321" y="23770"/>
                    <a:pt x="133497" y="41473"/>
                  </a:cubicBezTo>
                  <a:cubicBezTo>
                    <a:pt x="157358" y="53020"/>
                    <a:pt x="182758" y="63795"/>
                    <a:pt x="197382" y="88426"/>
                  </a:cubicBezTo>
                  <a:cubicBezTo>
                    <a:pt x="200461" y="98432"/>
                    <a:pt x="196612" y="102280"/>
                    <a:pt x="186606" y="99201"/>
                  </a:cubicBezTo>
                  <a:cubicBezTo>
                    <a:pt x="169673" y="93044"/>
                    <a:pt x="152740" y="86886"/>
                    <a:pt x="135806" y="79959"/>
                  </a:cubicBezTo>
                  <a:cubicBezTo>
                    <a:pt x="125030" y="73801"/>
                    <a:pt x="109636" y="74571"/>
                    <a:pt x="99631" y="63795"/>
                  </a:cubicBezTo>
                  <a:cubicBezTo>
                    <a:pt x="71152" y="49171"/>
                    <a:pt x="40364" y="39164"/>
                    <a:pt x="14194" y="20691"/>
                  </a:cubicBezTo>
                  <a:cubicBezTo>
                    <a:pt x="8036" y="16843"/>
                    <a:pt x="-1970" y="12994"/>
                    <a:pt x="339" y="6067"/>
                  </a:cubicBezTo>
                  <a:cubicBezTo>
                    <a:pt x="1879" y="1449"/>
                    <a:pt x="5342" y="102"/>
                    <a:pt x="9287" y="6"/>
                  </a:cubicBezTo>
                  <a:close/>
                </a:path>
              </a:pathLst>
            </a:custGeom>
            <a:solidFill>
              <a:srgbClr val="BDD14F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E50435E7-01AD-45A9-BCA5-AC5AA3DA9D19}"/>
                </a:ext>
              </a:extLst>
            </p:cNvPr>
            <p:cNvSpPr/>
            <p:nvPr/>
          </p:nvSpPr>
          <p:spPr>
            <a:xfrm>
              <a:off x="4269662" y="3393335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642B625B-B81F-411E-AD4A-0C5E74D6A8AE}"/>
                </a:ext>
              </a:extLst>
            </p:cNvPr>
            <p:cNvSpPr/>
            <p:nvPr/>
          </p:nvSpPr>
          <p:spPr>
            <a:xfrm>
              <a:off x="7512692" y="3600560"/>
              <a:ext cx="293283" cy="317722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532E14CE-698E-4FD0-A5A2-4176ED31EAF9}"/>
                </a:ext>
              </a:extLst>
            </p:cNvPr>
            <p:cNvSpPr/>
            <p:nvPr/>
          </p:nvSpPr>
          <p:spPr>
            <a:xfrm>
              <a:off x="6618181" y="4448958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27838999-59AB-4B6E-B064-15A5D593F02E}"/>
                </a:ext>
              </a:extLst>
            </p:cNvPr>
            <p:cNvSpPr/>
            <p:nvPr/>
          </p:nvSpPr>
          <p:spPr>
            <a:xfrm>
              <a:off x="5798783" y="143634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1CDC7C7E-B1C6-446F-B5DE-4C2E828C81CB}"/>
                </a:ext>
              </a:extLst>
            </p:cNvPr>
            <p:cNvSpPr/>
            <p:nvPr/>
          </p:nvSpPr>
          <p:spPr>
            <a:xfrm>
              <a:off x="8063833" y="3698838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813278CB-FD7E-40C1-9E28-42501A357E00}"/>
                </a:ext>
              </a:extLst>
            </p:cNvPr>
            <p:cNvSpPr/>
            <p:nvPr/>
          </p:nvSpPr>
          <p:spPr>
            <a:xfrm>
              <a:off x="5177865" y="4287830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D61F4ADF-314A-4A4B-8ABF-6F63F8CF1AC1}"/>
                </a:ext>
              </a:extLst>
            </p:cNvPr>
            <p:cNvSpPr/>
            <p:nvPr/>
          </p:nvSpPr>
          <p:spPr>
            <a:xfrm>
              <a:off x="6305577" y="419933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6F4359B8-2974-4708-818B-A6BEA4D7CFB5}"/>
                </a:ext>
              </a:extLst>
            </p:cNvPr>
            <p:cNvSpPr/>
            <p:nvPr/>
          </p:nvSpPr>
          <p:spPr>
            <a:xfrm>
              <a:off x="6441262" y="469077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4FCA9D59-35D6-43C9-9D77-49FCA54FD124}"/>
                </a:ext>
              </a:extLst>
            </p:cNvPr>
            <p:cNvSpPr/>
            <p:nvPr/>
          </p:nvSpPr>
          <p:spPr>
            <a:xfrm>
              <a:off x="8299510" y="2703528"/>
              <a:ext cx="103871" cy="134421"/>
            </a:xfrm>
            <a:custGeom>
              <a:avLst/>
              <a:gdLst>
                <a:gd name="connsiteX0" fmla="*/ 102370 w 130848"/>
                <a:gd name="connsiteY0" fmla="*/ 20619 h 169333"/>
                <a:gd name="connsiteX1" fmla="*/ 132388 w 130848"/>
                <a:gd name="connsiteY1" fmla="*/ 89892 h 169333"/>
                <a:gd name="connsiteX2" fmla="*/ 100831 w 130848"/>
                <a:gd name="connsiteY2" fmla="*/ 139922 h 169333"/>
                <a:gd name="connsiteX3" fmla="*/ 80818 w 130848"/>
                <a:gd name="connsiteY3" fmla="*/ 147619 h 169333"/>
                <a:gd name="connsiteX4" fmla="*/ 70812 w 130848"/>
                <a:gd name="connsiteY4" fmla="*/ 153007 h 169333"/>
                <a:gd name="connsiteX5" fmla="*/ 26939 w 130848"/>
                <a:gd name="connsiteY5" fmla="*/ 163013 h 169333"/>
                <a:gd name="connsiteX6" fmla="*/ 11545 w 130848"/>
                <a:gd name="connsiteY6" fmla="*/ 132225 h 169333"/>
                <a:gd name="connsiteX7" fmla="*/ 0 w 130848"/>
                <a:gd name="connsiteY7" fmla="*/ 109135 h 169333"/>
                <a:gd name="connsiteX8" fmla="*/ 5388 w 130848"/>
                <a:gd name="connsiteY8" fmla="*/ 73728 h 169333"/>
                <a:gd name="connsiteX9" fmla="*/ 53109 w 130848"/>
                <a:gd name="connsiteY9" fmla="*/ 12922 h 169333"/>
                <a:gd name="connsiteX10" fmla="*/ 58497 w 130848"/>
                <a:gd name="connsiteY10" fmla="*/ 9844 h 169333"/>
                <a:gd name="connsiteX11" fmla="*/ 83897 w 130848"/>
                <a:gd name="connsiteY11" fmla="*/ 12153 h 169333"/>
                <a:gd name="connsiteX12" fmla="*/ 90055 w 130848"/>
                <a:gd name="connsiteY12" fmla="*/ 12153 h 169333"/>
                <a:gd name="connsiteX13" fmla="*/ 102370 w 130848"/>
                <a:gd name="connsiteY13" fmla="*/ 20619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48" h="169333">
                  <a:moveTo>
                    <a:pt x="102370" y="20619"/>
                  </a:moveTo>
                  <a:cubicBezTo>
                    <a:pt x="124691" y="30625"/>
                    <a:pt x="142394" y="66801"/>
                    <a:pt x="132388" y="89892"/>
                  </a:cubicBezTo>
                  <a:cubicBezTo>
                    <a:pt x="124691" y="107595"/>
                    <a:pt x="119303" y="127607"/>
                    <a:pt x="100831" y="139922"/>
                  </a:cubicBezTo>
                  <a:cubicBezTo>
                    <a:pt x="93903" y="144541"/>
                    <a:pt x="89285" y="150698"/>
                    <a:pt x="80818" y="147619"/>
                  </a:cubicBezTo>
                  <a:cubicBezTo>
                    <a:pt x="75431" y="146080"/>
                    <a:pt x="72352" y="148389"/>
                    <a:pt x="70812" y="153007"/>
                  </a:cubicBezTo>
                  <a:cubicBezTo>
                    <a:pt x="61576" y="180716"/>
                    <a:pt x="43873" y="169171"/>
                    <a:pt x="26939" y="163013"/>
                  </a:cubicBezTo>
                  <a:cubicBezTo>
                    <a:pt x="15394" y="156086"/>
                    <a:pt x="17703" y="142231"/>
                    <a:pt x="11545" y="132225"/>
                  </a:cubicBezTo>
                  <a:cubicBezTo>
                    <a:pt x="7697" y="124529"/>
                    <a:pt x="5388" y="116062"/>
                    <a:pt x="0" y="109135"/>
                  </a:cubicBezTo>
                  <a:cubicBezTo>
                    <a:pt x="3079" y="97589"/>
                    <a:pt x="5388" y="84504"/>
                    <a:pt x="5388" y="73728"/>
                  </a:cubicBezTo>
                  <a:cubicBezTo>
                    <a:pt x="5388" y="39092"/>
                    <a:pt x="27709" y="25238"/>
                    <a:pt x="53109" y="12922"/>
                  </a:cubicBezTo>
                  <a:cubicBezTo>
                    <a:pt x="55418" y="12153"/>
                    <a:pt x="57727" y="11383"/>
                    <a:pt x="58497" y="9844"/>
                  </a:cubicBezTo>
                  <a:cubicBezTo>
                    <a:pt x="67734" y="-932"/>
                    <a:pt x="76970" y="-6320"/>
                    <a:pt x="83897" y="12153"/>
                  </a:cubicBezTo>
                  <a:cubicBezTo>
                    <a:pt x="83897" y="12922"/>
                    <a:pt x="87746" y="12153"/>
                    <a:pt x="90055" y="12153"/>
                  </a:cubicBezTo>
                  <a:cubicBezTo>
                    <a:pt x="100061" y="9074"/>
                    <a:pt x="96982" y="19850"/>
                    <a:pt x="102370" y="20619"/>
                  </a:cubicBezTo>
                  <a:close/>
                </a:path>
              </a:pathLst>
            </a:custGeom>
            <a:solidFill>
              <a:srgbClr val="84AF2E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620DA132-BFDE-47DA-90AC-2DB9197E8AFC}"/>
                </a:ext>
              </a:extLst>
            </p:cNvPr>
            <p:cNvSpPr/>
            <p:nvPr/>
          </p:nvSpPr>
          <p:spPr>
            <a:xfrm>
              <a:off x="3964928" y="2412651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185ECDF6-62E7-4419-BDE2-952DAE1A03D1}"/>
                </a:ext>
              </a:extLst>
            </p:cNvPr>
            <p:cNvSpPr/>
            <p:nvPr/>
          </p:nvSpPr>
          <p:spPr>
            <a:xfrm>
              <a:off x="4058641" y="2453136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1CE6FBB1-4F95-48D5-8D94-B69E7746E899}"/>
                </a:ext>
              </a:extLst>
            </p:cNvPr>
            <p:cNvSpPr/>
            <p:nvPr/>
          </p:nvSpPr>
          <p:spPr>
            <a:xfrm>
              <a:off x="5965135" y="1238153"/>
              <a:ext cx="134421" cy="128311"/>
            </a:xfrm>
            <a:custGeom>
              <a:avLst/>
              <a:gdLst>
                <a:gd name="connsiteX0" fmla="*/ 0 w 169333"/>
                <a:gd name="connsiteY0" fmla="*/ 60932 h 161636"/>
                <a:gd name="connsiteX1" fmla="*/ 27709 w 169333"/>
                <a:gd name="connsiteY1" fmla="*/ 21678 h 161636"/>
                <a:gd name="connsiteX2" fmla="*/ 123921 w 169333"/>
                <a:gd name="connsiteY2" fmla="*/ 11672 h 161636"/>
                <a:gd name="connsiteX3" fmla="*/ 170873 w 169333"/>
                <a:gd name="connsiteY3" fmla="*/ 60163 h 161636"/>
                <a:gd name="connsiteX4" fmla="*/ 170873 w 169333"/>
                <a:gd name="connsiteY4" fmla="*/ 108654 h 161636"/>
                <a:gd name="connsiteX5" fmla="*/ 167024 w 169333"/>
                <a:gd name="connsiteY5" fmla="*/ 127126 h 161636"/>
                <a:gd name="connsiteX6" fmla="*/ 149321 w 169333"/>
                <a:gd name="connsiteY6" fmla="*/ 138672 h 161636"/>
                <a:gd name="connsiteX7" fmla="*/ 159327 w 169333"/>
                <a:gd name="connsiteY7" fmla="*/ 161763 h 161636"/>
                <a:gd name="connsiteX8" fmla="*/ 94673 w 169333"/>
                <a:gd name="connsiteY8" fmla="*/ 162532 h 161636"/>
                <a:gd name="connsiteX9" fmla="*/ 50030 w 169333"/>
                <a:gd name="connsiteY9" fmla="*/ 156375 h 161636"/>
                <a:gd name="connsiteX10" fmla="*/ 40794 w 169333"/>
                <a:gd name="connsiteY10" fmla="*/ 140211 h 161636"/>
                <a:gd name="connsiteX11" fmla="*/ 14624 w 169333"/>
                <a:gd name="connsiteY11" fmla="*/ 117120 h 161636"/>
                <a:gd name="connsiteX12" fmla="*/ 6927 w 169333"/>
                <a:gd name="connsiteY12" fmla="*/ 82484 h 161636"/>
                <a:gd name="connsiteX13" fmla="*/ 0 w 169333"/>
                <a:gd name="connsiteY13" fmla="*/ 60932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33" h="161636">
                  <a:moveTo>
                    <a:pt x="0" y="60932"/>
                  </a:moveTo>
                  <a:cubicBezTo>
                    <a:pt x="15394" y="52466"/>
                    <a:pt x="13855" y="33223"/>
                    <a:pt x="27709" y="21678"/>
                  </a:cubicBezTo>
                  <a:cubicBezTo>
                    <a:pt x="55418" y="-2183"/>
                    <a:pt x="90055" y="-7571"/>
                    <a:pt x="123921" y="11672"/>
                  </a:cubicBezTo>
                  <a:cubicBezTo>
                    <a:pt x="145473" y="23987"/>
                    <a:pt x="162406" y="40151"/>
                    <a:pt x="170873" y="60163"/>
                  </a:cubicBezTo>
                  <a:cubicBezTo>
                    <a:pt x="176261" y="72478"/>
                    <a:pt x="179340" y="93260"/>
                    <a:pt x="170873" y="108654"/>
                  </a:cubicBezTo>
                  <a:cubicBezTo>
                    <a:pt x="167794" y="114811"/>
                    <a:pt x="165485" y="120199"/>
                    <a:pt x="167024" y="127126"/>
                  </a:cubicBezTo>
                  <a:cubicBezTo>
                    <a:pt x="167794" y="140981"/>
                    <a:pt x="151630" y="128666"/>
                    <a:pt x="149321" y="138672"/>
                  </a:cubicBezTo>
                  <a:cubicBezTo>
                    <a:pt x="152400" y="145599"/>
                    <a:pt x="154709" y="151757"/>
                    <a:pt x="159327" y="161763"/>
                  </a:cubicBezTo>
                  <a:cubicBezTo>
                    <a:pt x="136236" y="150217"/>
                    <a:pt x="116224" y="163302"/>
                    <a:pt x="94673" y="162532"/>
                  </a:cubicBezTo>
                  <a:cubicBezTo>
                    <a:pt x="79279" y="162532"/>
                    <a:pt x="66964" y="146369"/>
                    <a:pt x="50030" y="156375"/>
                  </a:cubicBezTo>
                  <a:cubicBezTo>
                    <a:pt x="46182" y="158684"/>
                    <a:pt x="50030" y="144060"/>
                    <a:pt x="40794" y="140211"/>
                  </a:cubicBezTo>
                  <a:cubicBezTo>
                    <a:pt x="30788" y="135593"/>
                    <a:pt x="25400" y="124048"/>
                    <a:pt x="14624" y="117120"/>
                  </a:cubicBezTo>
                  <a:cubicBezTo>
                    <a:pt x="3079" y="109423"/>
                    <a:pt x="8467" y="94799"/>
                    <a:pt x="6927" y="82484"/>
                  </a:cubicBezTo>
                  <a:cubicBezTo>
                    <a:pt x="3848" y="77096"/>
                    <a:pt x="5388" y="67860"/>
                    <a:pt x="0" y="60932"/>
                  </a:cubicBezTo>
                  <a:close/>
                </a:path>
              </a:pathLst>
            </a:custGeom>
            <a:solidFill>
              <a:srgbClr val="85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5D30C98D-0CFC-4328-A1E8-7A3F7E63A389}"/>
                </a:ext>
              </a:extLst>
            </p:cNvPr>
            <p:cNvSpPr/>
            <p:nvPr/>
          </p:nvSpPr>
          <p:spPr>
            <a:xfrm>
              <a:off x="7116801" y="1465377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60DF1F23-5741-4962-8B82-1F7518122730}"/>
                </a:ext>
              </a:extLst>
            </p:cNvPr>
            <p:cNvSpPr/>
            <p:nvPr/>
          </p:nvSpPr>
          <p:spPr>
            <a:xfrm>
              <a:off x="7288565" y="1871796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7E0F268-6D63-402F-9BEA-F06871772998}"/>
                </a:ext>
              </a:extLst>
            </p:cNvPr>
            <p:cNvSpPr/>
            <p:nvPr/>
          </p:nvSpPr>
          <p:spPr>
            <a:xfrm>
              <a:off x="4605851" y="2177875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E9E53785-0C0A-4F71-8C20-ED4B153D682B}"/>
                </a:ext>
              </a:extLst>
            </p:cNvPr>
            <p:cNvSpPr/>
            <p:nvPr/>
          </p:nvSpPr>
          <p:spPr>
            <a:xfrm>
              <a:off x="4850424" y="4349799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9BB6D3DB-023F-4275-8909-27BB60FE2069}"/>
                </a:ext>
              </a:extLst>
            </p:cNvPr>
            <p:cNvSpPr/>
            <p:nvPr/>
          </p:nvSpPr>
          <p:spPr>
            <a:xfrm>
              <a:off x="4821136" y="2984695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208443" y="2586443"/>
            <a:ext cx="3811837" cy="1938992"/>
            <a:chOff x="4546430" y="2026169"/>
            <a:chExt cx="2766646" cy="1938992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026169"/>
              <a:ext cx="2766646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6000" b="1" dirty="0" smtClean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Спасибо!</a:t>
              </a:r>
              <a:endParaRPr lang="ko-KR" altLang="en-US" sz="6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9F8985-DB9A-450F-AE50-A456FEFCC14B}"/>
              </a:ext>
            </a:extLst>
          </p:cNvPr>
          <p:cNvGrpSpPr/>
          <p:nvPr/>
        </p:nvGrpSpPr>
        <p:grpSpPr>
          <a:xfrm>
            <a:off x="0" y="1333041"/>
            <a:ext cx="12192000" cy="508274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1999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844828CC-6F61-47EC-85E2-B21863D23656}"/>
              </a:ext>
            </a:extLst>
          </p:cNvPr>
          <p:cNvGrpSpPr/>
          <p:nvPr/>
        </p:nvGrpSpPr>
        <p:grpSpPr>
          <a:xfrm>
            <a:off x="9735238" y="319489"/>
            <a:ext cx="2456762" cy="2115239"/>
            <a:chOff x="5899199" y="853605"/>
            <a:chExt cx="5668988" cy="4896565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18D175AA-4F47-4729-B0F3-B094AA2B4497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6331046" y="1303566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8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8 h 4241931"/>
                <a:gd name="connsiteX7" fmla="*/ 3877729 w 4651277"/>
                <a:gd name="connsiteY7" fmla="*/ 2513815 h 4241931"/>
                <a:gd name="connsiteX8" fmla="*/ 3877901 w 4651277"/>
                <a:gd name="connsiteY8" fmla="*/ 2487464 h 4241931"/>
                <a:gd name="connsiteX9" fmla="*/ 3888276 w 4651277"/>
                <a:gd name="connsiteY9" fmla="*/ 2487069 h 4241931"/>
                <a:gd name="connsiteX10" fmla="*/ 3891886 w 4651277"/>
                <a:gd name="connsiteY10" fmla="*/ 2490770 h 4241931"/>
                <a:gd name="connsiteX11" fmla="*/ 3891216 w 4651277"/>
                <a:gd name="connsiteY11" fmla="*/ 2494296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8 w 4651277"/>
                <a:gd name="connsiteY17" fmla="*/ 2490422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8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2 w 4651277"/>
                <a:gd name="connsiteY24" fmla="*/ 2054951 h 4241931"/>
                <a:gd name="connsiteX25" fmla="*/ 4089266 w 4651277"/>
                <a:gd name="connsiteY25" fmla="*/ 2055669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6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2 h 4241931"/>
                <a:gd name="connsiteX32" fmla="*/ 3822243 w 4651277"/>
                <a:gd name="connsiteY32" fmla="*/ 1811284 h 4241931"/>
                <a:gd name="connsiteX33" fmla="*/ 3767516 w 4651277"/>
                <a:gd name="connsiteY33" fmla="*/ 1561443 h 4241931"/>
                <a:gd name="connsiteX34" fmla="*/ 3765081 w 4651277"/>
                <a:gd name="connsiteY34" fmla="*/ 1577440 h 4241931"/>
                <a:gd name="connsiteX35" fmla="*/ 3767063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6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4 w 4651277"/>
                <a:gd name="connsiteY39" fmla="*/ 1604063 h 4241931"/>
                <a:gd name="connsiteX40" fmla="*/ 3776032 w 4651277"/>
                <a:gd name="connsiteY40" fmla="*/ 1576162 h 4241931"/>
                <a:gd name="connsiteX41" fmla="*/ 2526548 w 4651277"/>
                <a:gd name="connsiteY41" fmla="*/ 3066943 h 4241931"/>
                <a:gd name="connsiteX42" fmla="*/ 2526941 w 4651277"/>
                <a:gd name="connsiteY42" fmla="*/ 3067714 h 4241931"/>
                <a:gd name="connsiteX43" fmla="*/ 2540254 w 4651277"/>
                <a:gd name="connsiteY43" fmla="*/ 3062845 h 4241931"/>
                <a:gd name="connsiteX44" fmla="*/ 2539881 w 4651277"/>
                <a:gd name="connsiteY44" fmla="*/ 3062027 h 4241931"/>
                <a:gd name="connsiteX45" fmla="*/ 2539743 w 4651277"/>
                <a:gd name="connsiteY45" fmla="*/ 3061741 h 4241931"/>
                <a:gd name="connsiteX46" fmla="*/ 3386337 w 4651277"/>
                <a:gd name="connsiteY46" fmla="*/ 529816 h 4241931"/>
                <a:gd name="connsiteX47" fmla="*/ 3387319 w 4651277"/>
                <a:gd name="connsiteY47" fmla="*/ 533022 h 4241931"/>
                <a:gd name="connsiteX48" fmla="*/ 3390370 w 4651277"/>
                <a:gd name="connsiteY48" fmla="*/ 545620 h 4241931"/>
                <a:gd name="connsiteX49" fmla="*/ 3423565 w 4651277"/>
                <a:gd name="connsiteY49" fmla="*/ 548694 h 4241931"/>
                <a:gd name="connsiteX50" fmla="*/ 3424013 w 4651277"/>
                <a:gd name="connsiteY50" fmla="*/ 548364 h 4241931"/>
                <a:gd name="connsiteX51" fmla="*/ 3429555 w 4651277"/>
                <a:gd name="connsiteY51" fmla="*/ 530803 h 4241931"/>
                <a:gd name="connsiteX52" fmla="*/ 3427865 w 4651277"/>
                <a:gd name="connsiteY52" fmla="*/ 511430 h 4241931"/>
                <a:gd name="connsiteX53" fmla="*/ 3425437 w 4651277"/>
                <a:gd name="connsiteY53" fmla="*/ 507611 h 4241931"/>
                <a:gd name="connsiteX54" fmla="*/ 3420176 w 4651277"/>
                <a:gd name="connsiteY54" fmla="*/ 511007 h 4241931"/>
                <a:gd name="connsiteX55" fmla="*/ 3392266 w 4651277"/>
                <a:gd name="connsiteY55" fmla="*/ 521522 h 4241931"/>
                <a:gd name="connsiteX56" fmla="*/ 1071940 w 4651277"/>
                <a:gd name="connsiteY56" fmla="*/ 3407137 h 4241931"/>
                <a:gd name="connsiteX57" fmla="*/ 1073275 w 4651277"/>
                <a:gd name="connsiteY57" fmla="*/ 3407279 h 4241931"/>
                <a:gd name="connsiteX58" fmla="*/ 1073048 w 4651277"/>
                <a:gd name="connsiteY58" fmla="*/ 3406948 h 4241931"/>
                <a:gd name="connsiteX59" fmla="*/ 842232 w 4651277"/>
                <a:gd name="connsiteY59" fmla="*/ 3128002 h 4241931"/>
                <a:gd name="connsiteX60" fmla="*/ 853613 w 4651277"/>
                <a:gd name="connsiteY60" fmla="*/ 3150615 h 4241931"/>
                <a:gd name="connsiteX61" fmla="*/ 883500 w 4651277"/>
                <a:gd name="connsiteY61" fmla="*/ 3172512 h 4241931"/>
                <a:gd name="connsiteX62" fmla="*/ 895668 w 4651277"/>
                <a:gd name="connsiteY62" fmla="*/ 3159366 h 4241931"/>
                <a:gd name="connsiteX63" fmla="*/ 895051 w 4651277"/>
                <a:gd name="connsiteY63" fmla="*/ 3159242 h 4241931"/>
                <a:gd name="connsiteX64" fmla="*/ 884086 w 4651277"/>
                <a:gd name="connsiteY64" fmla="*/ 3150235 h 4241931"/>
                <a:gd name="connsiteX65" fmla="*/ 861788 w 4651277"/>
                <a:gd name="connsiteY65" fmla="*/ 3130176 h 4241931"/>
                <a:gd name="connsiteX66" fmla="*/ 846830 w 4651277"/>
                <a:gd name="connsiteY66" fmla="*/ 3126461 h 4241931"/>
                <a:gd name="connsiteX67" fmla="*/ 1182718 w 4651277"/>
                <a:gd name="connsiteY67" fmla="*/ 1487138 h 4241931"/>
                <a:gd name="connsiteX68" fmla="*/ 1184885 w 4651277"/>
                <a:gd name="connsiteY68" fmla="*/ 1486780 h 4241931"/>
                <a:gd name="connsiteX69" fmla="*/ 1184389 w 4651277"/>
                <a:gd name="connsiteY69" fmla="*/ 1486142 h 4241931"/>
                <a:gd name="connsiteX70" fmla="*/ 1183954 w 4651277"/>
                <a:gd name="connsiteY70" fmla="*/ 1486556 h 4241931"/>
                <a:gd name="connsiteX71" fmla="*/ 1182718 w 4651277"/>
                <a:gd name="connsiteY71" fmla="*/ 1487138 h 4241931"/>
                <a:gd name="connsiteX72" fmla="*/ 1148542 w 4651277"/>
                <a:gd name="connsiteY72" fmla="*/ 1390278 h 4241931"/>
                <a:gd name="connsiteX73" fmla="*/ 1148805 w 4651277"/>
                <a:gd name="connsiteY73" fmla="*/ 1398307 h 4241931"/>
                <a:gd name="connsiteX74" fmla="*/ 1150120 w 4651277"/>
                <a:gd name="connsiteY74" fmla="*/ 1419807 h 4241931"/>
                <a:gd name="connsiteX75" fmla="*/ 1148674 w 4651277"/>
                <a:gd name="connsiteY75" fmla="*/ 1423488 h 4241931"/>
                <a:gd name="connsiteX76" fmla="*/ 1150306 w 4651277"/>
                <a:gd name="connsiteY76" fmla="*/ 1421569 h 4241931"/>
                <a:gd name="connsiteX77" fmla="*/ 1150446 w 4651277"/>
                <a:gd name="connsiteY77" fmla="*/ 1406292 h 4241931"/>
                <a:gd name="connsiteX78" fmla="*/ 1150974 w 4651277"/>
                <a:gd name="connsiteY78" fmla="*/ 1390797 h 4241931"/>
                <a:gd name="connsiteX79" fmla="*/ 1160764 w 4651277"/>
                <a:gd name="connsiteY79" fmla="*/ 1385670 h 4241931"/>
                <a:gd name="connsiteX80" fmla="*/ 1158556 w 4651277"/>
                <a:gd name="connsiteY80" fmla="*/ 1383721 h 4241931"/>
                <a:gd name="connsiteX81" fmla="*/ 1152826 w 4651277"/>
                <a:gd name="connsiteY81" fmla="*/ 1383736 h 4241931"/>
                <a:gd name="connsiteX82" fmla="*/ 1148542 w 4651277"/>
                <a:gd name="connsiteY82" fmla="*/ 1390278 h 4241931"/>
                <a:gd name="connsiteX83" fmla="*/ 1176775 w 4651277"/>
                <a:gd name="connsiteY83" fmla="*/ 1335146 h 4241931"/>
                <a:gd name="connsiteX84" fmla="*/ 1176922 w 4651277"/>
                <a:gd name="connsiteY84" fmla="*/ 1344593 h 4241931"/>
                <a:gd name="connsiteX85" fmla="*/ 1178171 w 4651277"/>
                <a:gd name="connsiteY85" fmla="*/ 1355232 h 4241931"/>
                <a:gd name="connsiteX86" fmla="*/ 1178988 w 4651277"/>
                <a:gd name="connsiteY86" fmla="*/ 1344413 h 4241931"/>
                <a:gd name="connsiteX87" fmla="*/ 1434125 w 4651277"/>
                <a:gd name="connsiteY87" fmla="*/ 357635 h 4241931"/>
                <a:gd name="connsiteX88" fmla="*/ 1444615 w 4651277"/>
                <a:gd name="connsiteY88" fmla="*/ 349964 h 4241931"/>
                <a:gd name="connsiteX89" fmla="*/ 1442833 w 4651277"/>
                <a:gd name="connsiteY89" fmla="*/ 352363 h 4241931"/>
                <a:gd name="connsiteX90" fmla="*/ 1435282 w 4651277"/>
                <a:gd name="connsiteY90" fmla="*/ 357773 h 4241931"/>
                <a:gd name="connsiteX91" fmla="*/ 901578 w 4651277"/>
                <a:gd name="connsiteY91" fmla="*/ 1089026 h 4241931"/>
                <a:gd name="connsiteX92" fmla="*/ 902450 w 4651277"/>
                <a:gd name="connsiteY92" fmla="*/ 1097146 h 4241931"/>
                <a:gd name="connsiteX93" fmla="*/ 902526 w 4651277"/>
                <a:gd name="connsiteY93" fmla="*/ 1097155 h 4241931"/>
                <a:gd name="connsiteX94" fmla="*/ 903198 w 4651277"/>
                <a:gd name="connsiteY94" fmla="*/ 1086956 h 4241931"/>
                <a:gd name="connsiteX95" fmla="*/ 757666 w 4651277"/>
                <a:gd name="connsiteY95" fmla="*/ 1050727 h 4241931"/>
                <a:gd name="connsiteX96" fmla="*/ 751018 w 4651277"/>
                <a:gd name="connsiteY96" fmla="*/ 1071490 h 4241931"/>
                <a:gd name="connsiteX97" fmla="*/ 758841 w 4651277"/>
                <a:gd name="connsiteY97" fmla="*/ 1071058 h 4241931"/>
                <a:gd name="connsiteX98" fmla="*/ 769344 w 4651277"/>
                <a:gd name="connsiteY98" fmla="*/ 1066423 h 4241931"/>
                <a:gd name="connsiteX99" fmla="*/ 764664 w 4651277"/>
                <a:gd name="connsiteY99" fmla="*/ 1057752 h 4241931"/>
                <a:gd name="connsiteX100" fmla="*/ 394920 w 4651277"/>
                <a:gd name="connsiteY100" fmla="*/ 954017 h 4241931"/>
                <a:gd name="connsiteX101" fmla="*/ 407227 w 4651277"/>
                <a:gd name="connsiteY101" fmla="*/ 946656 h 4241931"/>
                <a:gd name="connsiteX102" fmla="*/ 424128 w 4651277"/>
                <a:gd name="connsiteY102" fmla="*/ 922299 h 4241931"/>
                <a:gd name="connsiteX103" fmla="*/ 452395 w 4651277"/>
                <a:gd name="connsiteY103" fmla="*/ 908274 h 4241931"/>
                <a:gd name="connsiteX104" fmla="*/ 459935 w 4651277"/>
                <a:gd name="connsiteY104" fmla="*/ 911515 h 4241931"/>
                <a:gd name="connsiteX105" fmla="*/ 483116 w 4651277"/>
                <a:gd name="connsiteY105" fmla="*/ 899146 h 4241931"/>
                <a:gd name="connsiteX106" fmla="*/ 490125 w 4651277"/>
                <a:gd name="connsiteY106" fmla="*/ 893227 h 4241931"/>
                <a:gd name="connsiteX107" fmla="*/ 505508 w 4651277"/>
                <a:gd name="connsiteY107" fmla="*/ 899211 h 4241931"/>
                <a:gd name="connsiteX108" fmla="*/ 533045 w 4651277"/>
                <a:gd name="connsiteY108" fmla="*/ 903097 h 4241931"/>
                <a:gd name="connsiteX109" fmla="*/ 549057 w 4651277"/>
                <a:gd name="connsiteY109" fmla="*/ 904707 h 4241931"/>
                <a:gd name="connsiteX110" fmla="*/ 576911 w 4651277"/>
                <a:gd name="connsiteY110" fmla="*/ 960445 h 4241931"/>
                <a:gd name="connsiteX111" fmla="*/ 592268 w 4651277"/>
                <a:gd name="connsiteY111" fmla="*/ 969814 h 4241931"/>
                <a:gd name="connsiteX112" fmla="*/ 635566 w 4651277"/>
                <a:gd name="connsiteY112" fmla="*/ 969038 h 4241931"/>
                <a:gd name="connsiteX113" fmla="*/ 656699 w 4651277"/>
                <a:gd name="connsiteY113" fmla="*/ 977852 h 4241931"/>
                <a:gd name="connsiteX114" fmla="*/ 677578 w 4651277"/>
                <a:gd name="connsiteY114" fmla="*/ 980396 h 4241931"/>
                <a:gd name="connsiteX115" fmla="*/ 708863 w 4651277"/>
                <a:gd name="connsiteY115" fmla="*/ 989282 h 4241931"/>
                <a:gd name="connsiteX116" fmla="*/ 709249 w 4651277"/>
                <a:gd name="connsiteY116" fmla="*/ 990880 h 4241931"/>
                <a:gd name="connsiteX117" fmla="*/ 730538 w 4651277"/>
                <a:gd name="connsiteY117" fmla="*/ 987041 h 4241931"/>
                <a:gd name="connsiteX118" fmla="*/ 733369 w 4651277"/>
                <a:gd name="connsiteY118" fmla="*/ 981508 h 4241931"/>
                <a:gd name="connsiteX119" fmla="*/ 741250 w 4651277"/>
                <a:gd name="connsiteY119" fmla="*/ 939228 h 4241931"/>
                <a:gd name="connsiteX120" fmla="*/ 770388 w 4651277"/>
                <a:gd name="connsiteY120" fmla="*/ 922209 h 4241931"/>
                <a:gd name="connsiteX121" fmla="*/ 772846 w 4651277"/>
                <a:gd name="connsiteY121" fmla="*/ 931130 h 4241931"/>
                <a:gd name="connsiteX122" fmla="*/ 771985 w 4651277"/>
                <a:gd name="connsiteY122" fmla="*/ 935690 h 4241931"/>
                <a:gd name="connsiteX123" fmla="*/ 777370 w 4651277"/>
                <a:gd name="connsiteY123" fmla="*/ 940500 h 4241931"/>
                <a:gd name="connsiteX124" fmla="*/ 782283 w 4651277"/>
                <a:gd name="connsiteY124" fmla="*/ 952504 h 4241931"/>
                <a:gd name="connsiteX125" fmla="*/ 776624 w 4651277"/>
                <a:gd name="connsiteY125" fmla="*/ 964007 h 4241931"/>
                <a:gd name="connsiteX126" fmla="*/ 768714 w 4651277"/>
                <a:gd name="connsiteY126" fmla="*/ 968596 h 4241931"/>
                <a:gd name="connsiteX127" fmla="*/ 769873 w 4651277"/>
                <a:gd name="connsiteY127" fmla="*/ 975063 h 4241931"/>
                <a:gd name="connsiteX128" fmla="*/ 789860 w 4651277"/>
                <a:gd name="connsiteY128" fmla="*/ 1001522 h 4241931"/>
                <a:gd name="connsiteX129" fmla="*/ 801796 w 4651277"/>
                <a:gd name="connsiteY129" fmla="*/ 1013423 h 4241931"/>
                <a:gd name="connsiteX130" fmla="*/ 804836 w 4651277"/>
                <a:gd name="connsiteY130" fmla="*/ 1014108 h 4241931"/>
                <a:gd name="connsiteX131" fmla="*/ 810408 w 4651277"/>
                <a:gd name="connsiteY131" fmla="*/ 1011186 h 4241931"/>
                <a:gd name="connsiteX132" fmla="*/ 847470 w 4651277"/>
                <a:gd name="connsiteY132" fmla="*/ 994970 h 4241931"/>
                <a:gd name="connsiteX133" fmla="*/ 858657 w 4651277"/>
                <a:gd name="connsiteY133" fmla="*/ 987297 h 4241931"/>
                <a:gd name="connsiteX134" fmla="*/ 874361 w 4651277"/>
                <a:gd name="connsiteY134" fmla="*/ 995010 h 4241931"/>
                <a:gd name="connsiteX135" fmla="*/ 927779 w 4651277"/>
                <a:gd name="connsiteY135" fmla="*/ 1035418 h 4241931"/>
                <a:gd name="connsiteX136" fmla="*/ 932742 w 4651277"/>
                <a:gd name="connsiteY136" fmla="*/ 1035538 h 4241931"/>
                <a:gd name="connsiteX137" fmla="*/ 935226 w 4651277"/>
                <a:gd name="connsiteY137" fmla="*/ 1039553 h 4241931"/>
                <a:gd name="connsiteX138" fmla="*/ 940983 w 4651277"/>
                <a:gd name="connsiteY138" fmla="*/ 1033338 h 4241931"/>
                <a:gd name="connsiteX139" fmla="*/ 935821 w 4651277"/>
                <a:gd name="connsiteY139" fmla="*/ 1023593 h 4241931"/>
                <a:gd name="connsiteX140" fmla="*/ 913760 w 4651277"/>
                <a:gd name="connsiteY140" fmla="*/ 1010868 h 4241931"/>
                <a:gd name="connsiteX141" fmla="*/ 908193 w 4651277"/>
                <a:gd name="connsiteY141" fmla="*/ 1013124 h 4241931"/>
                <a:gd name="connsiteX142" fmla="*/ 918086 w 4651277"/>
                <a:gd name="connsiteY142" fmla="*/ 991595 h 4241931"/>
                <a:gd name="connsiteX143" fmla="*/ 923864 w 4651277"/>
                <a:gd name="connsiteY143" fmla="*/ 967585 h 4241931"/>
                <a:gd name="connsiteX144" fmla="*/ 911850 w 4651277"/>
                <a:gd name="connsiteY144" fmla="*/ 958668 h 4241931"/>
                <a:gd name="connsiteX145" fmla="*/ 893528 w 4651277"/>
                <a:gd name="connsiteY145" fmla="*/ 951841 h 4241931"/>
                <a:gd name="connsiteX146" fmla="*/ 898383 w 4651277"/>
                <a:gd name="connsiteY146" fmla="*/ 935411 h 4241931"/>
                <a:gd name="connsiteX147" fmla="*/ 900622 w 4651277"/>
                <a:gd name="connsiteY147" fmla="*/ 928906 h 4241931"/>
                <a:gd name="connsiteX148" fmla="*/ 889714 w 4651277"/>
                <a:gd name="connsiteY148" fmla="*/ 923737 h 4241931"/>
                <a:gd name="connsiteX149" fmla="*/ 871980 w 4651277"/>
                <a:gd name="connsiteY149" fmla="*/ 910814 h 4241931"/>
                <a:gd name="connsiteX150" fmla="*/ 847332 w 4651277"/>
                <a:gd name="connsiteY150" fmla="*/ 874932 h 4241931"/>
                <a:gd name="connsiteX151" fmla="*/ 841915 w 4651277"/>
                <a:gd name="connsiteY151" fmla="*/ 864377 h 4241931"/>
                <a:gd name="connsiteX152" fmla="*/ 826359 w 4651277"/>
                <a:gd name="connsiteY152" fmla="*/ 834814 h 4241931"/>
                <a:gd name="connsiteX153" fmla="*/ 827615 w 4651277"/>
                <a:gd name="connsiteY153" fmla="*/ 825752 h 4241931"/>
                <a:gd name="connsiteX154" fmla="*/ 837279 w 4651277"/>
                <a:gd name="connsiteY154" fmla="*/ 794828 h 4241931"/>
                <a:gd name="connsiteX155" fmla="*/ 836885 w 4651277"/>
                <a:gd name="connsiteY155" fmla="*/ 786176 h 4241931"/>
                <a:gd name="connsiteX156" fmla="*/ 852800 w 4651277"/>
                <a:gd name="connsiteY156" fmla="*/ 762101 h 4241931"/>
                <a:gd name="connsiteX157" fmla="*/ 864539 w 4651277"/>
                <a:gd name="connsiteY157" fmla="*/ 744488 h 4241931"/>
                <a:gd name="connsiteX158" fmla="*/ 871755 w 4651277"/>
                <a:gd name="connsiteY158" fmla="*/ 722748 h 4241931"/>
                <a:gd name="connsiteX159" fmla="*/ 872404 w 4651277"/>
                <a:gd name="connsiteY159" fmla="*/ 707713 h 4241931"/>
                <a:gd name="connsiteX160" fmla="*/ 866503 w 4651277"/>
                <a:gd name="connsiteY160" fmla="*/ 692377 h 4241931"/>
                <a:gd name="connsiteX161" fmla="*/ 859922 w 4651277"/>
                <a:gd name="connsiteY161" fmla="*/ 687011 h 4241931"/>
                <a:gd name="connsiteX162" fmla="*/ 847757 w 4651277"/>
                <a:gd name="connsiteY162" fmla="*/ 690905 h 4241931"/>
                <a:gd name="connsiteX163" fmla="*/ 831296 w 4651277"/>
                <a:gd name="connsiteY163" fmla="*/ 680990 h 4241931"/>
                <a:gd name="connsiteX164" fmla="*/ 830431 w 4651277"/>
                <a:gd name="connsiteY164" fmla="*/ 660556 h 4241931"/>
                <a:gd name="connsiteX165" fmla="*/ 842534 w 4651277"/>
                <a:gd name="connsiteY165" fmla="*/ 646527 h 4241931"/>
                <a:gd name="connsiteX166" fmla="*/ 847783 w 4651277"/>
                <a:gd name="connsiteY166" fmla="*/ 638749 h 4241931"/>
                <a:gd name="connsiteX167" fmla="*/ 835406 w 4651277"/>
                <a:gd name="connsiteY167" fmla="*/ 626246 h 4241931"/>
                <a:gd name="connsiteX168" fmla="*/ 833304 w 4651277"/>
                <a:gd name="connsiteY168" fmla="*/ 626943 h 4241931"/>
                <a:gd name="connsiteX169" fmla="*/ 819248 w 4651277"/>
                <a:gd name="connsiteY169" fmla="*/ 628857 h 4241931"/>
                <a:gd name="connsiteX170" fmla="*/ 813029 w 4651277"/>
                <a:gd name="connsiteY170" fmla="*/ 608001 h 4241931"/>
                <a:gd name="connsiteX171" fmla="*/ 821182 w 4651277"/>
                <a:gd name="connsiteY171" fmla="*/ 590753 h 4241931"/>
                <a:gd name="connsiteX172" fmla="*/ 831485 w 4651277"/>
                <a:gd name="connsiteY172" fmla="*/ 589945 h 4241931"/>
                <a:gd name="connsiteX173" fmla="*/ 836962 w 4651277"/>
                <a:gd name="connsiteY173" fmla="*/ 591560 h 4241931"/>
                <a:gd name="connsiteX174" fmla="*/ 838006 w 4651277"/>
                <a:gd name="connsiteY174" fmla="*/ 585177 h 4241931"/>
                <a:gd name="connsiteX175" fmla="*/ 832589 w 4651277"/>
                <a:gd name="connsiteY175" fmla="*/ 574621 h 4241931"/>
                <a:gd name="connsiteX176" fmla="*/ 844297 w 4651277"/>
                <a:gd name="connsiteY176" fmla="*/ 551941 h 4241931"/>
                <a:gd name="connsiteX177" fmla="*/ 848337 w 4651277"/>
                <a:gd name="connsiteY177" fmla="*/ 551287 h 4241931"/>
                <a:gd name="connsiteX178" fmla="*/ 866763 w 4651277"/>
                <a:gd name="connsiteY178" fmla="*/ 528166 h 4241931"/>
                <a:gd name="connsiteX179" fmla="*/ 874296 w 4651277"/>
                <a:gd name="connsiteY179" fmla="*/ 511946 h 4241931"/>
                <a:gd name="connsiteX180" fmla="*/ 881271 w 4651277"/>
                <a:gd name="connsiteY180" fmla="*/ 506890 h 4241931"/>
                <a:gd name="connsiteX181" fmla="*/ 895567 w 4651277"/>
                <a:gd name="connsiteY181" fmla="*/ 469218 h 4241931"/>
                <a:gd name="connsiteX182" fmla="*/ 893053 w 4651277"/>
                <a:gd name="connsiteY182" fmla="*/ 449192 h 4241931"/>
                <a:gd name="connsiteX183" fmla="*/ 900284 w 4651277"/>
                <a:gd name="connsiteY183" fmla="*/ 439523 h 4241931"/>
                <a:gd name="connsiteX184" fmla="*/ 908015 w 4651277"/>
                <a:gd name="connsiteY184" fmla="*/ 446703 h 4241931"/>
                <a:gd name="connsiteX185" fmla="*/ 935325 w 4651277"/>
                <a:gd name="connsiteY185" fmla="*/ 451650 h 4241931"/>
                <a:gd name="connsiteX186" fmla="*/ 955007 w 4651277"/>
                <a:gd name="connsiteY186" fmla="*/ 438541 h 4241931"/>
                <a:gd name="connsiteX187" fmla="*/ 977460 w 4651277"/>
                <a:gd name="connsiteY187" fmla="*/ 440844 h 4241931"/>
                <a:gd name="connsiteX188" fmla="*/ 1019519 w 4651277"/>
                <a:gd name="connsiteY188" fmla="*/ 426905 h 4241931"/>
                <a:gd name="connsiteX189" fmla="*/ 1024027 w 4651277"/>
                <a:gd name="connsiteY189" fmla="*/ 418962 h 4241931"/>
                <a:gd name="connsiteX190" fmla="*/ 1054530 w 4651277"/>
                <a:gd name="connsiteY190" fmla="*/ 433965 h 4241931"/>
                <a:gd name="connsiteX191" fmla="*/ 1082669 w 4651277"/>
                <a:gd name="connsiteY191" fmla="*/ 416132 h 4241931"/>
                <a:gd name="connsiteX192" fmla="*/ 1084016 w 4651277"/>
                <a:gd name="connsiteY192" fmla="*/ 422272 h 4241931"/>
                <a:gd name="connsiteX193" fmla="*/ 1107832 w 4651277"/>
                <a:gd name="connsiteY193" fmla="*/ 442787 h 4241931"/>
                <a:gd name="connsiteX194" fmla="*/ 1128122 w 4651277"/>
                <a:gd name="connsiteY194" fmla="*/ 454725 h 4241931"/>
                <a:gd name="connsiteX195" fmla="*/ 1153601 w 4651277"/>
                <a:gd name="connsiteY195" fmla="*/ 467827 h 4241931"/>
                <a:gd name="connsiteX196" fmla="*/ 1155642 w 4651277"/>
                <a:gd name="connsiteY196" fmla="*/ 456996 h 4241931"/>
                <a:gd name="connsiteX197" fmla="*/ 1156095 w 4651277"/>
                <a:gd name="connsiteY197" fmla="*/ 437634 h 4241931"/>
                <a:gd name="connsiteX198" fmla="*/ 1165444 w 4651277"/>
                <a:gd name="connsiteY198" fmla="*/ 439339 h 4241931"/>
                <a:gd name="connsiteX199" fmla="*/ 1198671 w 4651277"/>
                <a:gd name="connsiteY199" fmla="*/ 452617 h 4241931"/>
                <a:gd name="connsiteX200" fmla="*/ 1270353 w 4651277"/>
                <a:gd name="connsiteY200" fmla="*/ 440250 h 4241931"/>
                <a:gd name="connsiteX201" fmla="*/ 1308223 w 4651277"/>
                <a:gd name="connsiteY201" fmla="*/ 439777 h 4241931"/>
                <a:gd name="connsiteX202" fmla="*/ 1321763 w 4651277"/>
                <a:gd name="connsiteY202" fmla="*/ 428016 h 4241931"/>
                <a:gd name="connsiteX203" fmla="*/ 1334516 w 4651277"/>
                <a:gd name="connsiteY203" fmla="*/ 418027 h 4241931"/>
                <a:gd name="connsiteX204" fmla="*/ 1338527 w 4651277"/>
                <a:gd name="connsiteY204" fmla="*/ 431380 h 4241931"/>
                <a:gd name="connsiteX205" fmla="*/ 1348242 w 4651277"/>
                <a:gd name="connsiteY205" fmla="*/ 455745 h 4241931"/>
                <a:gd name="connsiteX206" fmla="*/ 1387252 w 4651277"/>
                <a:gd name="connsiteY206" fmla="*/ 495472 h 4241931"/>
                <a:gd name="connsiteX207" fmla="*/ 1391837 w 4651277"/>
                <a:gd name="connsiteY207" fmla="*/ 495408 h 4241931"/>
                <a:gd name="connsiteX208" fmla="*/ 1416978 w 4651277"/>
                <a:gd name="connsiteY208" fmla="*/ 473734 h 4241931"/>
                <a:gd name="connsiteX209" fmla="*/ 1459404 w 4651277"/>
                <a:gd name="connsiteY209" fmla="*/ 441306 h 4241931"/>
                <a:gd name="connsiteX210" fmla="*/ 1469781 w 4651277"/>
                <a:gd name="connsiteY210" fmla="*/ 440250 h 4241931"/>
                <a:gd name="connsiteX211" fmla="*/ 1481549 w 4651277"/>
                <a:gd name="connsiteY211" fmla="*/ 423949 h 4241931"/>
                <a:gd name="connsiteX212" fmla="*/ 1461863 w 4651277"/>
                <a:gd name="connsiteY212" fmla="*/ 391126 h 4241931"/>
                <a:gd name="connsiteX213" fmla="*/ 1459824 w 4651277"/>
                <a:gd name="connsiteY213" fmla="*/ 373082 h 4241931"/>
                <a:gd name="connsiteX214" fmla="*/ 1468739 w 4651277"/>
                <a:gd name="connsiteY214" fmla="*/ 351406 h 4241931"/>
                <a:gd name="connsiteX215" fmla="*/ 1464112 w 4651277"/>
                <a:gd name="connsiteY215" fmla="*/ 338871 h 4241931"/>
                <a:gd name="connsiteX216" fmla="*/ 1460545 w 4651277"/>
                <a:gd name="connsiteY216" fmla="*/ 338313 h 4241931"/>
                <a:gd name="connsiteX217" fmla="*/ 1512110 w 4651277"/>
                <a:gd name="connsiteY217" fmla="*/ 300603 h 4241931"/>
                <a:gd name="connsiteX218" fmla="*/ 1512639 w 4651277"/>
                <a:gd name="connsiteY218" fmla="*/ 301468 h 4241931"/>
                <a:gd name="connsiteX219" fmla="*/ 1518925 w 4651277"/>
                <a:gd name="connsiteY219" fmla="*/ 302455 h 4241931"/>
                <a:gd name="connsiteX220" fmla="*/ 1592775 w 4651277"/>
                <a:gd name="connsiteY220" fmla="*/ 337949 h 4241931"/>
                <a:gd name="connsiteX221" fmla="*/ 1609283 w 4651277"/>
                <a:gd name="connsiteY221" fmla="*/ 384943 h 4241931"/>
                <a:gd name="connsiteX222" fmla="*/ 1618784 w 4651277"/>
                <a:gd name="connsiteY222" fmla="*/ 393836 h 4241931"/>
                <a:gd name="connsiteX223" fmla="*/ 1646487 w 4651277"/>
                <a:gd name="connsiteY223" fmla="*/ 387871 h 4241931"/>
                <a:gd name="connsiteX224" fmla="*/ 1656853 w 4651277"/>
                <a:gd name="connsiteY224" fmla="*/ 392900 h 4241931"/>
                <a:gd name="connsiteX225" fmla="*/ 1697241 w 4651277"/>
                <a:gd name="connsiteY225" fmla="*/ 414806 h 4241931"/>
                <a:gd name="connsiteX226" fmla="*/ 1703912 w 4651277"/>
                <a:gd name="connsiteY226" fmla="*/ 406155 h 4241931"/>
                <a:gd name="connsiteX227" fmla="*/ 1723639 w 4651277"/>
                <a:gd name="connsiteY227" fmla="*/ 381491 h 4241931"/>
                <a:gd name="connsiteX228" fmla="*/ 1751084 w 4651277"/>
                <a:gd name="connsiteY228" fmla="*/ 397791 h 4241931"/>
                <a:gd name="connsiteX229" fmla="*/ 1750050 w 4651277"/>
                <a:gd name="connsiteY229" fmla="*/ 414469 h 4241931"/>
                <a:gd name="connsiteX230" fmla="*/ 1771479 w 4651277"/>
                <a:gd name="connsiteY230" fmla="*/ 433479 h 4241931"/>
                <a:gd name="connsiteX231" fmla="*/ 1791671 w 4651277"/>
                <a:gd name="connsiteY231" fmla="*/ 427858 h 4241931"/>
                <a:gd name="connsiteX232" fmla="*/ 1811648 w 4651277"/>
                <a:gd name="connsiteY232" fmla="*/ 420162 h 4241931"/>
                <a:gd name="connsiteX233" fmla="*/ 1828465 w 4651277"/>
                <a:gd name="connsiteY233" fmla="*/ 420549 h 4241931"/>
                <a:gd name="connsiteX234" fmla="*/ 1828507 w 4651277"/>
                <a:gd name="connsiteY234" fmla="*/ 435439 h 4241931"/>
                <a:gd name="connsiteX235" fmla="*/ 1831732 w 4651277"/>
                <a:gd name="connsiteY235" fmla="*/ 469308 h 4241931"/>
                <a:gd name="connsiteX236" fmla="*/ 1847892 w 4651277"/>
                <a:gd name="connsiteY236" fmla="*/ 475634 h 4241931"/>
                <a:gd name="connsiteX237" fmla="*/ 1880126 w 4651277"/>
                <a:gd name="connsiteY237" fmla="*/ 458510 h 4241931"/>
                <a:gd name="connsiteX238" fmla="*/ 1931438 w 4651277"/>
                <a:gd name="connsiteY238" fmla="*/ 455808 h 4241931"/>
                <a:gd name="connsiteX239" fmla="*/ 1943892 w 4651277"/>
                <a:gd name="connsiteY239" fmla="*/ 454541 h 4241931"/>
                <a:gd name="connsiteX240" fmla="*/ 1961453 w 4651277"/>
                <a:gd name="connsiteY240" fmla="*/ 439538 h 4241931"/>
                <a:gd name="connsiteX241" fmla="*/ 1987828 w 4651277"/>
                <a:gd name="connsiteY241" fmla="*/ 418394 h 4241931"/>
                <a:gd name="connsiteX242" fmla="*/ 1975043 w 4651277"/>
                <a:gd name="connsiteY242" fmla="*/ 406059 h 4241931"/>
                <a:gd name="connsiteX243" fmla="*/ 1967342 w 4651277"/>
                <a:gd name="connsiteY243" fmla="*/ 392156 h 4241931"/>
                <a:gd name="connsiteX244" fmla="*/ 1982906 w 4651277"/>
                <a:gd name="connsiteY244" fmla="*/ 373999 h 4241931"/>
                <a:gd name="connsiteX245" fmla="*/ 1993404 w 4651277"/>
                <a:gd name="connsiteY245" fmla="*/ 384469 h 4241931"/>
                <a:gd name="connsiteX246" fmla="*/ 2001183 w 4651277"/>
                <a:gd name="connsiteY246" fmla="*/ 395007 h 4241931"/>
                <a:gd name="connsiteX247" fmla="*/ 2026849 w 4651277"/>
                <a:gd name="connsiteY247" fmla="*/ 370998 h 4241931"/>
                <a:gd name="connsiteX248" fmla="*/ 2023876 w 4651277"/>
                <a:gd name="connsiteY248" fmla="*/ 354098 h 4241931"/>
                <a:gd name="connsiteX249" fmla="*/ 2033778 w 4651277"/>
                <a:gd name="connsiteY249" fmla="*/ 340083 h 4241931"/>
                <a:gd name="connsiteX250" fmla="*/ 2048794 w 4651277"/>
                <a:gd name="connsiteY250" fmla="*/ 345479 h 4241931"/>
                <a:gd name="connsiteX251" fmla="*/ 2057325 w 4651277"/>
                <a:gd name="connsiteY251" fmla="*/ 373772 h 4241931"/>
                <a:gd name="connsiteX252" fmla="*/ 2070321 w 4651277"/>
                <a:gd name="connsiteY252" fmla="*/ 397232 h 4241931"/>
                <a:gd name="connsiteX253" fmla="*/ 2071511 w 4651277"/>
                <a:gd name="connsiteY253" fmla="*/ 397143 h 4241931"/>
                <a:gd name="connsiteX254" fmla="*/ 2069934 w 4651277"/>
                <a:gd name="connsiteY254" fmla="*/ 387948 h 4241931"/>
                <a:gd name="connsiteX255" fmla="*/ 2060255 w 4651277"/>
                <a:gd name="connsiteY255" fmla="*/ 375986 h 4241931"/>
                <a:gd name="connsiteX256" fmla="*/ 2064924 w 4651277"/>
                <a:gd name="connsiteY256" fmla="*/ 367708 h 4241931"/>
                <a:gd name="connsiteX257" fmla="*/ 2081666 w 4651277"/>
                <a:gd name="connsiteY257" fmla="*/ 366819 h 4241931"/>
                <a:gd name="connsiteX258" fmla="*/ 2129578 w 4651277"/>
                <a:gd name="connsiteY258" fmla="*/ 334347 h 4241931"/>
                <a:gd name="connsiteX259" fmla="*/ 2116160 w 4651277"/>
                <a:gd name="connsiteY259" fmla="*/ 315351 h 4241931"/>
                <a:gd name="connsiteX260" fmla="*/ 2102325 w 4651277"/>
                <a:gd name="connsiteY260" fmla="*/ 302218 h 4241931"/>
                <a:gd name="connsiteX261" fmla="*/ 2119407 w 4651277"/>
                <a:gd name="connsiteY261" fmla="*/ 294010 h 4241931"/>
                <a:gd name="connsiteX262" fmla="*/ 2224738 w 4651277"/>
                <a:gd name="connsiteY262" fmla="*/ 243162 h 4241931"/>
                <a:gd name="connsiteX263" fmla="*/ 2229478 w 4651277"/>
                <a:gd name="connsiteY263" fmla="*/ 222474 h 4241931"/>
                <a:gd name="connsiteX264" fmla="*/ 2233028 w 4651277"/>
                <a:gd name="connsiteY264" fmla="*/ 193087 h 4241931"/>
                <a:gd name="connsiteX265" fmla="*/ 2257860 w 4651277"/>
                <a:gd name="connsiteY265" fmla="*/ 207097 h 4241931"/>
                <a:gd name="connsiteX266" fmla="*/ 2292598 w 4651277"/>
                <a:gd name="connsiteY266" fmla="*/ 187735 h 4241931"/>
                <a:gd name="connsiteX267" fmla="*/ 2292817 w 4651277"/>
                <a:gd name="connsiteY267" fmla="*/ 187109 h 4241931"/>
                <a:gd name="connsiteX268" fmla="*/ 2286426 w 4651277"/>
                <a:gd name="connsiteY268" fmla="*/ 166089 h 4241931"/>
                <a:gd name="connsiteX269" fmla="*/ 2271697 w 4651277"/>
                <a:gd name="connsiteY269" fmla="*/ 148167 h 4241931"/>
                <a:gd name="connsiteX270" fmla="*/ 2200551 w 4651277"/>
                <a:gd name="connsiteY270" fmla="*/ 141725 h 4241931"/>
                <a:gd name="connsiteX271" fmla="*/ 2177954 w 4651277"/>
                <a:gd name="connsiteY271" fmla="*/ 156063 h 4241931"/>
                <a:gd name="connsiteX272" fmla="*/ 2161941 w 4651277"/>
                <a:gd name="connsiteY272" fmla="*/ 156914 h 4241931"/>
                <a:gd name="connsiteX273" fmla="*/ 2166815 w 4651277"/>
                <a:gd name="connsiteY273" fmla="*/ 128838 h 4241931"/>
                <a:gd name="connsiteX274" fmla="*/ 2176178 w 4651277"/>
                <a:gd name="connsiteY274" fmla="*/ 122581 h 4241931"/>
                <a:gd name="connsiteX275" fmla="*/ 2220346 w 4651277"/>
                <a:gd name="connsiteY275" fmla="*/ 115856 h 4241931"/>
                <a:gd name="connsiteX276" fmla="*/ 2224591 w 4651277"/>
                <a:gd name="connsiteY276" fmla="*/ 99573 h 4241931"/>
                <a:gd name="connsiteX277" fmla="*/ 2236573 w 4651277"/>
                <a:gd name="connsiteY277" fmla="*/ 77768 h 4241931"/>
                <a:gd name="connsiteX278" fmla="*/ 2240288 w 4651277"/>
                <a:gd name="connsiteY278" fmla="*/ 79030 h 4241931"/>
                <a:gd name="connsiteX279" fmla="*/ 2269604 w 4651277"/>
                <a:gd name="connsiteY279" fmla="*/ 94992 h 4241931"/>
                <a:gd name="connsiteX280" fmla="*/ 2282204 w 4651277"/>
                <a:gd name="connsiteY280" fmla="*/ 84835 h 4241931"/>
                <a:gd name="connsiteX281" fmla="*/ 2285805 w 4651277"/>
                <a:gd name="connsiteY281" fmla="*/ 83914 h 4241931"/>
                <a:gd name="connsiteX282" fmla="*/ 2306411 w 4651277"/>
                <a:gd name="connsiteY282" fmla="*/ 73331 h 4241931"/>
                <a:gd name="connsiteX283" fmla="*/ 2339875 w 4651277"/>
                <a:gd name="connsiteY283" fmla="*/ 29946 h 4241931"/>
                <a:gd name="connsiteX284" fmla="*/ 2392011 w 4651277"/>
                <a:gd name="connsiteY284" fmla="*/ 22069 h 4241931"/>
                <a:gd name="connsiteX285" fmla="*/ 2449746 w 4651277"/>
                <a:gd name="connsiteY285" fmla="*/ 23384 h 4241931"/>
                <a:gd name="connsiteX286" fmla="*/ 2451124 w 4651277"/>
                <a:gd name="connsiteY286" fmla="*/ 21850 h 4241931"/>
                <a:gd name="connsiteX287" fmla="*/ 2508326 w 4651277"/>
                <a:gd name="connsiteY287" fmla="*/ 26842 h 4241931"/>
                <a:gd name="connsiteX288" fmla="*/ 2528565 w 4651277"/>
                <a:gd name="connsiteY288" fmla="*/ 50586 h 4241931"/>
                <a:gd name="connsiteX289" fmla="*/ 2545177 w 4651277"/>
                <a:gd name="connsiteY289" fmla="*/ 19776 h 4241931"/>
                <a:gd name="connsiteX290" fmla="*/ 2549345 w 4651277"/>
                <a:gd name="connsiteY290" fmla="*/ 2036 h 4241931"/>
                <a:gd name="connsiteX291" fmla="*/ 2559883 w 4651277"/>
                <a:gd name="connsiteY291" fmla="*/ 8046 h 4241931"/>
                <a:gd name="connsiteX292" fmla="*/ 2562074 w 4651277"/>
                <a:gd name="connsiteY292" fmla="*/ 21798 h 4241931"/>
                <a:gd name="connsiteX293" fmla="*/ 2568791 w 4651277"/>
                <a:gd name="connsiteY293" fmla="*/ 52100 h 4241931"/>
                <a:gd name="connsiteX294" fmla="*/ 2601553 w 4651277"/>
                <a:gd name="connsiteY294" fmla="*/ 64228 h 4241931"/>
                <a:gd name="connsiteX295" fmla="*/ 2625296 w 4651277"/>
                <a:gd name="connsiteY295" fmla="*/ 43989 h 4241931"/>
                <a:gd name="connsiteX296" fmla="*/ 2645290 w 4651277"/>
                <a:gd name="connsiteY296" fmla="*/ 35628 h 4241931"/>
                <a:gd name="connsiteX297" fmla="*/ 2655912 w 4651277"/>
                <a:gd name="connsiteY297" fmla="*/ 56963 h 4241931"/>
                <a:gd name="connsiteX298" fmla="*/ 2657690 w 4651277"/>
                <a:gd name="connsiteY298" fmla="*/ 90445 h 4241931"/>
                <a:gd name="connsiteX299" fmla="*/ 2676280 w 4651277"/>
                <a:gd name="connsiteY299" fmla="*/ 110626 h 4241931"/>
                <a:gd name="connsiteX300" fmla="*/ 2711006 w 4651277"/>
                <a:gd name="connsiteY300" fmla="*/ 146010 h 4241931"/>
                <a:gd name="connsiteX301" fmla="*/ 2766305 w 4651277"/>
                <a:gd name="connsiteY301" fmla="*/ 183951 h 4241931"/>
                <a:gd name="connsiteX302" fmla="*/ 2774785 w 4651277"/>
                <a:gd name="connsiteY302" fmla="*/ 182383 h 4241931"/>
                <a:gd name="connsiteX303" fmla="*/ 2787061 w 4651277"/>
                <a:gd name="connsiteY303" fmla="*/ 171241 h 4241931"/>
                <a:gd name="connsiteX304" fmla="*/ 2822613 w 4651277"/>
                <a:gd name="connsiteY304" fmla="*/ 167164 h 4241931"/>
                <a:gd name="connsiteX305" fmla="*/ 2851379 w 4651277"/>
                <a:gd name="connsiteY305" fmla="*/ 159068 h 4241931"/>
                <a:gd name="connsiteX306" fmla="*/ 2865410 w 4651277"/>
                <a:gd name="connsiteY306" fmla="*/ 175841 h 4241931"/>
                <a:gd name="connsiteX307" fmla="*/ 2868616 w 4651277"/>
                <a:gd name="connsiteY307" fmla="*/ 203591 h 4241931"/>
                <a:gd name="connsiteX308" fmla="*/ 2876460 w 4651277"/>
                <a:gd name="connsiteY308" fmla="*/ 217590 h 4241931"/>
                <a:gd name="connsiteX309" fmla="*/ 2879988 w 4651277"/>
                <a:gd name="connsiteY309" fmla="*/ 214776 h 4241931"/>
                <a:gd name="connsiteX310" fmla="*/ 2883159 w 4651277"/>
                <a:gd name="connsiteY310" fmla="*/ 198914 h 4241931"/>
                <a:gd name="connsiteX311" fmla="*/ 2919613 w 4651277"/>
                <a:gd name="connsiteY311" fmla="*/ 156832 h 4241931"/>
                <a:gd name="connsiteX312" fmla="*/ 2928147 w 4651277"/>
                <a:gd name="connsiteY312" fmla="*/ 138860 h 4241931"/>
                <a:gd name="connsiteX313" fmla="*/ 2945881 w 4651277"/>
                <a:gd name="connsiteY313" fmla="*/ 129160 h 4241931"/>
                <a:gd name="connsiteX314" fmla="*/ 3020035 w 4651277"/>
                <a:gd name="connsiteY314" fmla="*/ 96025 h 4241931"/>
                <a:gd name="connsiteX315" fmla="*/ 3059179 w 4651277"/>
                <a:gd name="connsiteY315" fmla="*/ 77157 h 4241931"/>
                <a:gd name="connsiteX316" fmla="*/ 3077043 w 4651277"/>
                <a:gd name="connsiteY316" fmla="*/ 97377 h 4241931"/>
                <a:gd name="connsiteX317" fmla="*/ 3110061 w 4651277"/>
                <a:gd name="connsiteY317" fmla="*/ 86865 h 4241931"/>
                <a:gd name="connsiteX318" fmla="*/ 3141966 w 4651277"/>
                <a:gd name="connsiteY318" fmla="*/ 69112 h 4241931"/>
                <a:gd name="connsiteX319" fmla="*/ 3160021 w 4651277"/>
                <a:gd name="connsiteY319" fmla="*/ 92972 h 4241931"/>
                <a:gd name="connsiteX320" fmla="*/ 3174507 w 4651277"/>
                <a:gd name="connsiteY320" fmla="*/ 104612 h 4241931"/>
                <a:gd name="connsiteX321" fmla="*/ 3184041 w 4651277"/>
                <a:gd name="connsiteY321" fmla="*/ 91696 h 4241931"/>
                <a:gd name="connsiteX322" fmla="*/ 3184575 w 4651277"/>
                <a:gd name="connsiteY322" fmla="*/ 88018 h 4241931"/>
                <a:gd name="connsiteX323" fmla="*/ 3192073 w 4651277"/>
                <a:gd name="connsiteY323" fmla="*/ 64262 h 4241931"/>
                <a:gd name="connsiteX324" fmla="*/ 3201007 w 4651277"/>
                <a:gd name="connsiteY324" fmla="*/ 81307 h 4241931"/>
                <a:gd name="connsiteX325" fmla="*/ 3205002 w 4651277"/>
                <a:gd name="connsiteY325" fmla="*/ 101532 h 4241931"/>
                <a:gd name="connsiteX326" fmla="*/ 3239907 w 4651277"/>
                <a:gd name="connsiteY326" fmla="*/ 112818 h 4241931"/>
                <a:gd name="connsiteX327" fmla="*/ 3253692 w 4651277"/>
                <a:gd name="connsiteY327" fmla="*/ 97487 h 4241931"/>
                <a:gd name="connsiteX328" fmla="*/ 3276340 w 4651277"/>
                <a:gd name="connsiteY328" fmla="*/ 111615 h 4241931"/>
                <a:gd name="connsiteX329" fmla="*/ 3277538 w 4651277"/>
                <a:gd name="connsiteY329" fmla="*/ 134178 h 4241931"/>
                <a:gd name="connsiteX330" fmla="*/ 3294633 w 4651277"/>
                <a:gd name="connsiteY330" fmla="*/ 153709 h 4241931"/>
                <a:gd name="connsiteX331" fmla="*/ 3319511 w 4651277"/>
                <a:gd name="connsiteY331" fmla="*/ 182315 h 4241931"/>
                <a:gd name="connsiteX332" fmla="*/ 3357761 w 4651277"/>
                <a:gd name="connsiteY332" fmla="*/ 215322 h 4241931"/>
                <a:gd name="connsiteX333" fmla="*/ 3375693 w 4651277"/>
                <a:gd name="connsiteY333" fmla="*/ 223128 h 4241931"/>
                <a:gd name="connsiteX334" fmla="*/ 3367384 w 4651277"/>
                <a:gd name="connsiteY334" fmla="*/ 231599 h 4241931"/>
                <a:gd name="connsiteX335" fmla="*/ 3377007 w 4651277"/>
                <a:gd name="connsiteY335" fmla="*/ 247876 h 4241931"/>
                <a:gd name="connsiteX336" fmla="*/ 3404679 w 4651277"/>
                <a:gd name="connsiteY336" fmla="*/ 274146 h 4241931"/>
                <a:gd name="connsiteX337" fmla="*/ 3412506 w 4651277"/>
                <a:gd name="connsiteY337" fmla="*/ 297817 h 4241931"/>
                <a:gd name="connsiteX338" fmla="*/ 3404705 w 4651277"/>
                <a:gd name="connsiteY338" fmla="*/ 329618 h 4241931"/>
                <a:gd name="connsiteX339" fmla="*/ 3403810 w 4651277"/>
                <a:gd name="connsiteY339" fmla="*/ 381492 h 4241931"/>
                <a:gd name="connsiteX340" fmla="*/ 3416229 w 4651277"/>
                <a:gd name="connsiteY340" fmla="*/ 395431 h 4241931"/>
                <a:gd name="connsiteX341" fmla="*/ 3415823 w 4651277"/>
                <a:gd name="connsiteY341" fmla="*/ 429030 h 4241931"/>
                <a:gd name="connsiteX342" fmla="*/ 3401628 w 4651277"/>
                <a:gd name="connsiteY342" fmla="*/ 453598 h 4241931"/>
                <a:gd name="connsiteX343" fmla="*/ 3406630 w 4651277"/>
                <a:gd name="connsiteY343" fmla="*/ 464271 h 4241931"/>
                <a:gd name="connsiteX344" fmla="*/ 3407669 w 4651277"/>
                <a:gd name="connsiteY344" fmla="*/ 464755 h 4241931"/>
                <a:gd name="connsiteX345" fmla="*/ 3418321 w 4651277"/>
                <a:gd name="connsiteY345" fmla="*/ 455507 h 4241931"/>
                <a:gd name="connsiteX346" fmla="*/ 3436938 w 4651277"/>
                <a:gd name="connsiteY346" fmla="*/ 446109 h 4241931"/>
                <a:gd name="connsiteX347" fmla="*/ 3438909 w 4651277"/>
                <a:gd name="connsiteY347" fmla="*/ 448742 h 4241931"/>
                <a:gd name="connsiteX348" fmla="*/ 3451615 w 4651277"/>
                <a:gd name="connsiteY348" fmla="*/ 473672 h 4241931"/>
                <a:gd name="connsiteX349" fmla="*/ 3465140 w 4651277"/>
                <a:gd name="connsiteY349" fmla="*/ 472618 h 4241931"/>
                <a:gd name="connsiteX350" fmla="*/ 3468067 w 4651277"/>
                <a:gd name="connsiteY350" fmla="*/ 473688 h 4241931"/>
                <a:gd name="connsiteX351" fmla="*/ 3487330 w 4651277"/>
                <a:gd name="connsiteY351" fmla="*/ 476135 h 4241931"/>
                <a:gd name="connsiteX352" fmla="*/ 3531027 w 4651277"/>
                <a:gd name="connsiteY352" fmla="*/ 461995 h 4241931"/>
                <a:gd name="connsiteX353" fmla="*/ 3570810 w 4651277"/>
                <a:gd name="connsiteY353" fmla="*/ 481255 h 4241931"/>
                <a:gd name="connsiteX354" fmla="*/ 3610106 w 4651277"/>
                <a:gd name="connsiteY354" fmla="*/ 509524 h 4241931"/>
                <a:gd name="connsiteX355" fmla="*/ 3611787 w 4651277"/>
                <a:gd name="connsiteY355" fmla="*/ 509117 h 4241931"/>
                <a:gd name="connsiteX356" fmla="*/ 3648972 w 4651277"/>
                <a:gd name="connsiteY356" fmla="*/ 539676 h 4241931"/>
                <a:gd name="connsiteX357" fmla="*/ 3651715 w 4651277"/>
                <a:gd name="connsiteY357" fmla="*/ 565684 h 4241931"/>
                <a:gd name="connsiteX358" fmla="*/ 3677800 w 4651277"/>
                <a:gd name="connsiteY358" fmla="*/ 552253 h 4241931"/>
                <a:gd name="connsiteX359" fmla="*/ 3689090 w 4651277"/>
                <a:gd name="connsiteY359" fmla="*/ 541962 h 4241931"/>
                <a:gd name="connsiteX360" fmla="*/ 3693528 w 4651277"/>
                <a:gd name="connsiteY360" fmla="*/ 551111 h 4241931"/>
                <a:gd name="connsiteX361" fmla="*/ 3688525 w 4651277"/>
                <a:gd name="connsiteY361" fmla="*/ 561659 h 4241931"/>
                <a:gd name="connsiteX362" fmla="*/ 3678811 w 4651277"/>
                <a:gd name="connsiteY362" fmla="*/ 585793 h 4241931"/>
                <a:gd name="connsiteX363" fmla="*/ 3695717 w 4651277"/>
                <a:gd name="connsiteY363" fmla="*/ 609705 h 4241931"/>
                <a:gd name="connsiteX364" fmla="*/ 3721724 w 4651277"/>
                <a:gd name="connsiteY364" fmla="*/ 606963 h 4241931"/>
                <a:gd name="connsiteX365" fmla="*/ 3739511 w 4651277"/>
                <a:gd name="connsiteY365" fmla="*/ 610656 h 4241931"/>
                <a:gd name="connsiteX366" fmla="*/ 3736745 w 4651277"/>
                <a:gd name="connsiteY366" fmla="*/ 630441 h 4241931"/>
                <a:gd name="connsiteX367" fmla="*/ 3722108 w 4651277"/>
                <a:gd name="connsiteY367" fmla="*/ 654435 h 4241931"/>
                <a:gd name="connsiteX368" fmla="*/ 3725398 w 4651277"/>
                <a:gd name="connsiteY368" fmla="*/ 677198 h 4241931"/>
                <a:gd name="connsiteX369" fmla="*/ 3732642 w 4651277"/>
                <a:gd name="connsiteY369" fmla="*/ 718120 h 4241931"/>
                <a:gd name="connsiteX370" fmla="*/ 3752899 w 4651277"/>
                <a:gd name="connsiteY370" fmla="*/ 770559 h 4241931"/>
                <a:gd name="connsiteX371" fmla="*/ 3759505 w 4651277"/>
                <a:gd name="connsiteY371" fmla="*/ 773492 h 4241931"/>
                <a:gd name="connsiteX372" fmla="*/ 3773273 w 4651277"/>
                <a:gd name="connsiteY372" fmla="*/ 771607 h 4241931"/>
                <a:gd name="connsiteX373" fmla="*/ 3799787 w 4651277"/>
                <a:gd name="connsiteY373" fmla="*/ 785635 h 4241931"/>
                <a:gd name="connsiteX374" fmla="*/ 3823514 w 4651277"/>
                <a:gd name="connsiteY374" fmla="*/ 793669 h 4241931"/>
                <a:gd name="connsiteX375" fmla="*/ 3825266 w 4651277"/>
                <a:gd name="connsiteY375" fmla="*/ 811916 h 4241931"/>
                <a:gd name="connsiteX376" fmla="*/ 3814334 w 4651277"/>
                <a:gd name="connsiteY376" fmla="*/ 832622 h 4241931"/>
                <a:gd name="connsiteX377" fmla="*/ 3813124 w 4651277"/>
                <a:gd name="connsiteY377" fmla="*/ 846019 h 4241931"/>
                <a:gd name="connsiteX378" fmla="*/ 3816896 w 4651277"/>
                <a:gd name="connsiteY378" fmla="*/ 845745 h 4241931"/>
                <a:gd name="connsiteX379" fmla="*/ 3826606 w 4651277"/>
                <a:gd name="connsiteY379" fmla="*/ 836281 h 4241931"/>
                <a:gd name="connsiteX380" fmla="*/ 3871753 w 4651277"/>
                <a:gd name="connsiteY380" fmla="*/ 824457 h 4241931"/>
                <a:gd name="connsiteX381" fmla="*/ 3886171 w 4651277"/>
                <a:gd name="connsiteY381" fmla="*/ 816075 h 4241931"/>
                <a:gd name="connsiteX382" fmla="*/ 3903030 w 4651277"/>
                <a:gd name="connsiteY382" fmla="*/ 817772 h 4241931"/>
                <a:gd name="connsiteX383" fmla="*/ 3970004 w 4651277"/>
                <a:gd name="connsiteY383" fmla="*/ 830001 h 4241931"/>
                <a:gd name="connsiteX384" fmla="*/ 4006011 w 4651277"/>
                <a:gd name="connsiteY384" fmla="*/ 835505 h 4241931"/>
                <a:gd name="connsiteX385" fmla="*/ 4008781 w 4651277"/>
                <a:gd name="connsiteY385" fmla="*/ 857952 h 4241931"/>
                <a:gd name="connsiteX386" fmla="*/ 4036593 w 4651277"/>
                <a:gd name="connsiteY386" fmla="*/ 866329 h 4241931"/>
                <a:gd name="connsiteX387" fmla="*/ 4067065 w 4651277"/>
                <a:gd name="connsiteY387" fmla="*/ 869173 h 4241931"/>
                <a:gd name="connsiteX388" fmla="*/ 4068243 w 4651277"/>
                <a:gd name="connsiteY388" fmla="*/ 894227 h 4241931"/>
                <a:gd name="connsiteX389" fmla="*/ 4072744 w 4651277"/>
                <a:gd name="connsiteY389" fmla="*/ 909141 h 4241931"/>
                <a:gd name="connsiteX390" fmla="*/ 4085456 w 4651277"/>
                <a:gd name="connsiteY390" fmla="*/ 904728 h 4241931"/>
                <a:gd name="connsiteX391" fmla="*/ 4087569 w 4651277"/>
                <a:gd name="connsiteY391" fmla="*/ 902438 h 4241931"/>
                <a:gd name="connsiteX392" fmla="*/ 4104011 w 4651277"/>
                <a:gd name="connsiteY392" fmla="*/ 889565 h 4241931"/>
                <a:gd name="connsiteX393" fmla="*/ 4102112 w 4651277"/>
                <a:gd name="connsiteY393" fmla="*/ 905585 h 4241931"/>
                <a:gd name="connsiteX394" fmla="*/ 4095288 w 4651277"/>
                <a:gd name="connsiteY394" fmla="*/ 921462 h 4241931"/>
                <a:gd name="connsiteX395" fmla="*/ 4114076 w 4651277"/>
                <a:gd name="connsiteY395" fmla="*/ 945806 h 4241931"/>
                <a:gd name="connsiteX396" fmla="*/ 4130871 w 4651277"/>
                <a:gd name="connsiteY396" fmla="*/ 941738 h 4241931"/>
                <a:gd name="connsiteX397" fmla="*/ 4139837 w 4651277"/>
                <a:gd name="connsiteY397" fmla="*/ 962239 h 4241931"/>
                <a:gd name="connsiteX398" fmla="*/ 4129972 w 4651277"/>
                <a:gd name="connsiteY398" fmla="*/ 978409 h 4241931"/>
                <a:gd name="connsiteX399" fmla="*/ 4132538 w 4651277"/>
                <a:gd name="connsiteY399" fmla="*/ 1000014 h 4241931"/>
                <a:gd name="connsiteX400" fmla="*/ 4136184 w 4651277"/>
                <a:gd name="connsiteY400" fmla="*/ 1031582 h 4241931"/>
                <a:gd name="connsiteX401" fmla="*/ 4146989 w 4651277"/>
                <a:gd name="connsiteY401" fmla="*/ 1072530 h 4241931"/>
                <a:gd name="connsiteX402" fmla="*/ 4155689 w 4651277"/>
                <a:gd name="connsiteY402" fmla="*/ 1086426 h 4241931"/>
                <a:gd name="connsiteX403" fmla="*/ 4145929 w 4651277"/>
                <a:gd name="connsiteY403" fmla="*/ 1088346 h 4241931"/>
                <a:gd name="connsiteX404" fmla="*/ 4144869 w 4651277"/>
                <a:gd name="connsiteY404" fmla="*/ 1104161 h 4241931"/>
                <a:gd name="connsiteX405" fmla="*/ 4151555 w 4651277"/>
                <a:gd name="connsiteY405" fmla="*/ 1135437 h 4241931"/>
                <a:gd name="connsiteX406" fmla="*/ 4145749 w 4651277"/>
                <a:gd name="connsiteY406" fmla="*/ 1155514 h 4241931"/>
                <a:gd name="connsiteX407" fmla="*/ 4125285 w 4651277"/>
                <a:gd name="connsiteY407" fmla="*/ 1173806 h 4241931"/>
                <a:gd name="connsiteX408" fmla="*/ 4100084 w 4651277"/>
                <a:gd name="connsiteY408" fmla="*/ 1209249 h 4241931"/>
                <a:gd name="connsiteX409" fmla="*/ 4102065 w 4651277"/>
                <a:gd name="connsiteY409" fmla="*/ 1224773 h 4241931"/>
                <a:gd name="connsiteX410" fmla="*/ 4085863 w 4651277"/>
                <a:gd name="connsiteY410" fmla="*/ 1247811 h 4241931"/>
                <a:gd name="connsiteX411" fmla="*/ 4062766 w 4651277"/>
                <a:gd name="connsiteY411" fmla="*/ 1268076 h 4241931"/>
                <a:gd name="connsiteX412" fmla="*/ 4083268 w 4651277"/>
                <a:gd name="connsiteY412" fmla="*/ 1301340 h 4241931"/>
                <a:gd name="connsiteX413" fmla="*/ 4087529 w 4651277"/>
                <a:gd name="connsiteY413" fmla="*/ 1306087 h 4241931"/>
                <a:gd name="connsiteX414" fmla="*/ 4075365 w 4651277"/>
                <a:gd name="connsiteY414" fmla="*/ 1307255 h 4241931"/>
                <a:gd name="connsiteX415" fmla="*/ 4025745 w 4651277"/>
                <a:gd name="connsiteY415" fmla="*/ 1300601 h 4241931"/>
                <a:gd name="connsiteX416" fmla="*/ 4008463 w 4651277"/>
                <a:gd name="connsiteY416" fmla="*/ 1313678 h 4241931"/>
                <a:gd name="connsiteX417" fmla="*/ 3997211 w 4651277"/>
                <a:gd name="connsiteY417" fmla="*/ 1333296 h 4241931"/>
                <a:gd name="connsiteX418" fmla="*/ 3959711 w 4651277"/>
                <a:gd name="connsiteY418" fmla="*/ 1345489 h 4241931"/>
                <a:gd name="connsiteX419" fmla="*/ 3934694 w 4651277"/>
                <a:gd name="connsiteY419" fmla="*/ 1355993 h 4241931"/>
                <a:gd name="connsiteX420" fmla="*/ 3923281 w 4651277"/>
                <a:gd name="connsiteY420" fmla="*/ 1354756 h 4241931"/>
                <a:gd name="connsiteX421" fmla="*/ 3922998 w 4651277"/>
                <a:gd name="connsiteY421" fmla="*/ 1364605 h 4241931"/>
                <a:gd name="connsiteX422" fmla="*/ 3927995 w 4651277"/>
                <a:gd name="connsiteY422" fmla="*/ 1383399 h 4241931"/>
                <a:gd name="connsiteX423" fmla="*/ 3949876 w 4651277"/>
                <a:gd name="connsiteY423" fmla="*/ 1400327 h 4241931"/>
                <a:gd name="connsiteX424" fmla="*/ 3968971 w 4651277"/>
                <a:gd name="connsiteY424" fmla="*/ 1411261 h 4241931"/>
                <a:gd name="connsiteX425" fmla="*/ 3957365 w 4651277"/>
                <a:gd name="connsiteY425" fmla="*/ 1422073 h 4241931"/>
                <a:gd name="connsiteX426" fmla="*/ 3884013 w 4651277"/>
                <a:gd name="connsiteY426" fmla="*/ 1478958 h 4241931"/>
                <a:gd name="connsiteX427" fmla="*/ 3859917 w 4651277"/>
                <a:gd name="connsiteY427" fmla="*/ 1489419 h 4241931"/>
                <a:gd name="connsiteX428" fmla="*/ 3852809 w 4651277"/>
                <a:gd name="connsiteY428" fmla="*/ 1481837 h 4241931"/>
                <a:gd name="connsiteX429" fmla="*/ 3841864 w 4651277"/>
                <a:gd name="connsiteY429" fmla="*/ 1492090 h 4241931"/>
                <a:gd name="connsiteX430" fmla="*/ 3840531 w 4651277"/>
                <a:gd name="connsiteY430" fmla="*/ 1496285 h 4241931"/>
                <a:gd name="connsiteX431" fmla="*/ 3850294 w 4651277"/>
                <a:gd name="connsiteY431" fmla="*/ 1497108 h 4241931"/>
                <a:gd name="connsiteX432" fmla="*/ 3872107 w 4651277"/>
                <a:gd name="connsiteY432" fmla="*/ 1537613 h 4241931"/>
                <a:gd name="connsiteX433" fmla="*/ 3857531 w 4651277"/>
                <a:gd name="connsiteY433" fmla="*/ 1567371 h 4241931"/>
                <a:gd name="connsiteX434" fmla="*/ 3876636 w 4651277"/>
                <a:gd name="connsiteY434" fmla="*/ 1591193 h 4241931"/>
                <a:gd name="connsiteX435" fmla="*/ 3893839 w 4651277"/>
                <a:gd name="connsiteY435" fmla="*/ 1588805 h 4241931"/>
                <a:gd name="connsiteX436" fmla="*/ 3910000 w 4651277"/>
                <a:gd name="connsiteY436" fmla="*/ 1585781 h 4241931"/>
                <a:gd name="connsiteX437" fmla="*/ 3841479 w 4651277"/>
                <a:gd name="connsiteY437" fmla="*/ 1598374 h 4241931"/>
                <a:gd name="connsiteX438" fmla="*/ 3820166 w 4651277"/>
                <a:gd name="connsiteY438" fmla="*/ 1603981 h 4241931"/>
                <a:gd name="connsiteX439" fmla="*/ 3821044 w 4651277"/>
                <a:gd name="connsiteY439" fmla="*/ 1616327 h 4241931"/>
                <a:gd name="connsiteX440" fmla="*/ 3820601 w 4651277"/>
                <a:gd name="connsiteY440" fmla="*/ 1618633 h 4241931"/>
                <a:gd name="connsiteX441" fmla="*/ 3856796 w 4651277"/>
                <a:gd name="connsiteY441" fmla="*/ 1624365 h 4241931"/>
                <a:gd name="connsiteX442" fmla="*/ 3878963 w 4651277"/>
                <a:gd name="connsiteY442" fmla="*/ 1632824 h 4241931"/>
                <a:gd name="connsiteX443" fmla="*/ 3881060 w 4651277"/>
                <a:gd name="connsiteY443" fmla="*/ 1631301 h 4241931"/>
                <a:gd name="connsiteX444" fmla="*/ 3946493 w 4651277"/>
                <a:gd name="connsiteY444" fmla="*/ 1636097 h 4241931"/>
                <a:gd name="connsiteX445" fmla="*/ 4070600 w 4651277"/>
                <a:gd name="connsiteY445" fmla="*/ 1629769 h 4241931"/>
                <a:gd name="connsiteX446" fmla="*/ 4108464 w 4651277"/>
                <a:gd name="connsiteY446" fmla="*/ 1628962 h 4241931"/>
                <a:gd name="connsiteX447" fmla="*/ 4169224 w 4651277"/>
                <a:gd name="connsiteY447" fmla="*/ 1639821 h 4241931"/>
                <a:gd name="connsiteX448" fmla="*/ 4200098 w 4651277"/>
                <a:gd name="connsiteY448" fmla="*/ 1644093 h 4241931"/>
                <a:gd name="connsiteX449" fmla="*/ 4211147 w 4651277"/>
                <a:gd name="connsiteY449" fmla="*/ 1656359 h 4241931"/>
                <a:gd name="connsiteX450" fmla="*/ 4233230 w 4651277"/>
                <a:gd name="connsiteY450" fmla="*/ 1641916 h 4241931"/>
                <a:gd name="connsiteX451" fmla="*/ 4300563 w 4651277"/>
                <a:gd name="connsiteY451" fmla="*/ 1658147 h 4241931"/>
                <a:gd name="connsiteX452" fmla="*/ 4319080 w 4651277"/>
                <a:gd name="connsiteY452" fmla="*/ 1662318 h 4241931"/>
                <a:gd name="connsiteX453" fmla="*/ 4374375 w 4651277"/>
                <a:gd name="connsiteY453" fmla="*/ 1680353 h 4241931"/>
                <a:gd name="connsiteX454" fmla="*/ 4434018 w 4651277"/>
                <a:gd name="connsiteY454" fmla="*/ 1702171 h 4241931"/>
                <a:gd name="connsiteX455" fmla="*/ 4465268 w 4651277"/>
                <a:gd name="connsiteY455" fmla="*/ 1715781 h 4241931"/>
                <a:gd name="connsiteX456" fmla="*/ 4467174 w 4651277"/>
                <a:gd name="connsiteY456" fmla="*/ 1715464 h 4241931"/>
                <a:gd name="connsiteX457" fmla="*/ 4467174 w 4651277"/>
                <a:gd name="connsiteY457" fmla="*/ 1715465 h 4241931"/>
                <a:gd name="connsiteX458" fmla="*/ 4467651 w 4651277"/>
                <a:gd name="connsiteY458" fmla="*/ 1715385 h 4241931"/>
                <a:gd name="connsiteX459" fmla="*/ 4467174 w 4651277"/>
                <a:gd name="connsiteY459" fmla="*/ 1715464 h 4241931"/>
                <a:gd name="connsiteX460" fmla="*/ 4466063 w 4651277"/>
                <a:gd name="connsiteY460" fmla="*/ 1714670 h 4241931"/>
                <a:gd name="connsiteX461" fmla="*/ 4467370 w 4651277"/>
                <a:gd name="connsiteY461" fmla="*/ 1702505 h 4241931"/>
                <a:gd name="connsiteX462" fmla="*/ 4476105 w 4651277"/>
                <a:gd name="connsiteY462" fmla="*/ 1702032 h 4241931"/>
                <a:gd name="connsiteX463" fmla="*/ 4572318 w 4651277"/>
                <a:gd name="connsiteY463" fmla="*/ 1711701 h 4241931"/>
                <a:gd name="connsiteX464" fmla="*/ 4589311 w 4651277"/>
                <a:gd name="connsiteY464" fmla="*/ 1713774 h 4241931"/>
                <a:gd name="connsiteX465" fmla="*/ 4593344 w 4651277"/>
                <a:gd name="connsiteY465" fmla="*/ 1715650 h 4241931"/>
                <a:gd name="connsiteX466" fmla="*/ 4601154 w 4651277"/>
                <a:gd name="connsiteY466" fmla="*/ 1724929 h 4241931"/>
                <a:gd name="connsiteX467" fmla="*/ 4602993 w 4651277"/>
                <a:gd name="connsiteY467" fmla="*/ 1728933 h 4241931"/>
                <a:gd name="connsiteX468" fmla="*/ 4603083 w 4651277"/>
                <a:gd name="connsiteY468" fmla="*/ 1740082 h 4241931"/>
                <a:gd name="connsiteX469" fmla="*/ 4603239 w 4651277"/>
                <a:gd name="connsiteY469" fmla="*/ 1746912 h 4241931"/>
                <a:gd name="connsiteX470" fmla="*/ 4630175 w 4651277"/>
                <a:gd name="connsiteY470" fmla="*/ 1748703 h 4241931"/>
                <a:gd name="connsiteX471" fmla="*/ 4649928 w 4651277"/>
                <a:gd name="connsiteY471" fmla="*/ 1756780 h 4241931"/>
                <a:gd name="connsiteX472" fmla="*/ 4642711 w 4651277"/>
                <a:gd name="connsiteY472" fmla="*/ 1771103 h 4241931"/>
                <a:gd name="connsiteX473" fmla="*/ 4560387 w 4651277"/>
                <a:gd name="connsiteY473" fmla="*/ 1751878 h 4241931"/>
                <a:gd name="connsiteX474" fmla="*/ 4517474 w 4651277"/>
                <a:gd name="connsiteY474" fmla="*/ 1749413 h 4241931"/>
                <a:gd name="connsiteX475" fmla="*/ 4509436 w 4651277"/>
                <a:gd name="connsiteY475" fmla="*/ 1749377 h 4241931"/>
                <a:gd name="connsiteX476" fmla="*/ 4460463 w 4651277"/>
                <a:gd name="connsiteY476" fmla="*/ 1730486 h 4241931"/>
                <a:gd name="connsiteX477" fmla="*/ 4435148 w 4651277"/>
                <a:gd name="connsiteY477" fmla="*/ 1730189 h 4241931"/>
                <a:gd name="connsiteX478" fmla="*/ 4420091 w 4651277"/>
                <a:gd name="connsiteY478" fmla="*/ 1731516 h 4241931"/>
                <a:gd name="connsiteX479" fmla="*/ 4358507 w 4651277"/>
                <a:gd name="connsiteY479" fmla="*/ 1718051 h 4241931"/>
                <a:gd name="connsiteX480" fmla="*/ 4315402 w 4651277"/>
                <a:gd name="connsiteY480" fmla="*/ 1716792 h 4241931"/>
                <a:gd name="connsiteX481" fmla="*/ 4279957 w 4651277"/>
                <a:gd name="connsiteY481" fmla="*/ 1706229 h 4241931"/>
                <a:gd name="connsiteX482" fmla="*/ 4243898 w 4651277"/>
                <a:gd name="connsiteY482" fmla="*/ 1719077 h 4241931"/>
                <a:gd name="connsiteX483" fmla="*/ 4242561 w 4651277"/>
                <a:gd name="connsiteY483" fmla="*/ 1727526 h 4241931"/>
                <a:gd name="connsiteX484" fmla="*/ 4197062 w 4651277"/>
                <a:gd name="connsiteY484" fmla="*/ 1753107 h 4241931"/>
                <a:gd name="connsiteX485" fmla="*/ 4171232 w 4651277"/>
                <a:gd name="connsiteY485" fmla="*/ 1763864 h 4241931"/>
                <a:gd name="connsiteX486" fmla="*/ 4148247 w 4651277"/>
                <a:gd name="connsiteY486" fmla="*/ 1803527 h 4241931"/>
                <a:gd name="connsiteX487" fmla="*/ 4142937 w 4651277"/>
                <a:gd name="connsiteY487" fmla="*/ 1817531 h 4241931"/>
                <a:gd name="connsiteX488" fmla="*/ 4116091 w 4651277"/>
                <a:gd name="connsiteY488" fmla="*/ 1826890 h 4241931"/>
                <a:gd name="connsiteX489" fmla="*/ 4104976 w 4651277"/>
                <a:gd name="connsiteY489" fmla="*/ 1818944 h 4241931"/>
                <a:gd name="connsiteX490" fmla="*/ 4097318 w 4651277"/>
                <a:gd name="connsiteY490" fmla="*/ 1828247 h 4241931"/>
                <a:gd name="connsiteX491" fmla="*/ 4085236 w 4651277"/>
                <a:gd name="connsiteY491" fmla="*/ 1849842 h 4241931"/>
                <a:gd name="connsiteX492" fmla="*/ 4074972 w 4651277"/>
                <a:gd name="connsiteY492" fmla="*/ 1859969 h 4241931"/>
                <a:gd name="connsiteX493" fmla="*/ 4084939 w 4651277"/>
                <a:gd name="connsiteY493" fmla="*/ 1875159 h 4241931"/>
                <a:gd name="connsiteX494" fmla="*/ 4100715 w 4651277"/>
                <a:gd name="connsiteY494" fmla="*/ 1900545 h 4241931"/>
                <a:gd name="connsiteX495" fmla="*/ 4096318 w 4651277"/>
                <a:gd name="connsiteY495" fmla="*/ 1928305 h 4241931"/>
                <a:gd name="connsiteX496" fmla="*/ 4108759 w 4651277"/>
                <a:gd name="connsiteY496" fmla="*/ 1951308 h 4241931"/>
                <a:gd name="connsiteX497" fmla="*/ 4131370 w 4651277"/>
                <a:gd name="connsiteY497" fmla="*/ 1964787 h 4241931"/>
                <a:gd name="connsiteX498" fmla="*/ 4154147 w 4651277"/>
                <a:gd name="connsiteY498" fmla="*/ 1961590 h 4241931"/>
                <a:gd name="connsiteX499" fmla="*/ 4170691 w 4651277"/>
                <a:gd name="connsiteY499" fmla="*/ 1970397 h 4241931"/>
                <a:gd name="connsiteX500" fmla="*/ 4162195 w 4651277"/>
                <a:gd name="connsiteY500" fmla="*/ 2000601 h 4241931"/>
                <a:gd name="connsiteX501" fmla="*/ 4160762 w 4651277"/>
                <a:gd name="connsiteY501" fmla="*/ 2009654 h 4241931"/>
                <a:gd name="connsiteX502" fmla="*/ 4164444 w 4651277"/>
                <a:gd name="connsiteY502" fmla="*/ 2017660 h 4241931"/>
                <a:gd name="connsiteX503" fmla="*/ 4161732 w 4651277"/>
                <a:gd name="connsiteY503" fmla="*/ 2042594 h 4241931"/>
                <a:gd name="connsiteX504" fmla="*/ 4183266 w 4651277"/>
                <a:gd name="connsiteY504" fmla="*/ 2047242 h 4241931"/>
                <a:gd name="connsiteX505" fmla="*/ 4188028 w 4651277"/>
                <a:gd name="connsiteY505" fmla="*/ 2052326 h 4241931"/>
                <a:gd name="connsiteX506" fmla="*/ 4207826 w 4651277"/>
                <a:gd name="connsiteY506" fmla="*/ 2103095 h 4241931"/>
                <a:gd name="connsiteX507" fmla="*/ 4208997 w 4651277"/>
                <a:gd name="connsiteY507" fmla="*/ 2111323 h 4241931"/>
                <a:gd name="connsiteX508" fmla="*/ 4203675 w 4651277"/>
                <a:gd name="connsiteY508" fmla="*/ 2148834 h 4241931"/>
                <a:gd name="connsiteX509" fmla="*/ 4180972 w 4651277"/>
                <a:gd name="connsiteY509" fmla="*/ 2198440 h 4241931"/>
                <a:gd name="connsiteX510" fmla="*/ 4169590 w 4651277"/>
                <a:gd name="connsiteY510" fmla="*/ 2219526 h 4241931"/>
                <a:gd name="connsiteX511" fmla="*/ 4158340 w 4651277"/>
                <a:gd name="connsiteY511" fmla="*/ 2231974 h 4241931"/>
                <a:gd name="connsiteX512" fmla="*/ 4107541 w 4651277"/>
                <a:gd name="connsiteY512" fmla="*/ 2248055 h 4241931"/>
                <a:gd name="connsiteX513" fmla="*/ 4097438 w 4651277"/>
                <a:gd name="connsiteY513" fmla="*/ 2253258 h 4241931"/>
                <a:gd name="connsiteX514" fmla="*/ 4081921 w 4651277"/>
                <a:gd name="connsiteY514" fmla="*/ 2284825 h 4241931"/>
                <a:gd name="connsiteX515" fmla="*/ 4073974 w 4651277"/>
                <a:gd name="connsiteY515" fmla="*/ 2295941 h 4241931"/>
                <a:gd name="connsiteX516" fmla="*/ 4052681 w 4651277"/>
                <a:gd name="connsiteY516" fmla="*/ 2321023 h 4241931"/>
                <a:gd name="connsiteX517" fmla="*/ 4057216 w 4651277"/>
                <a:gd name="connsiteY517" fmla="*/ 2335352 h 4241931"/>
                <a:gd name="connsiteX518" fmla="*/ 4073447 w 4651277"/>
                <a:gd name="connsiteY518" fmla="*/ 2336856 h 4241931"/>
                <a:gd name="connsiteX519" fmla="*/ 4053350 w 4651277"/>
                <a:gd name="connsiteY519" fmla="*/ 2363122 h 4241931"/>
                <a:gd name="connsiteX520" fmla="*/ 4026071 w 4651277"/>
                <a:gd name="connsiteY520" fmla="*/ 2415619 h 4241931"/>
                <a:gd name="connsiteX521" fmla="*/ 4026496 w 4651277"/>
                <a:gd name="connsiteY521" fmla="*/ 2412144 h 4241931"/>
                <a:gd name="connsiteX522" fmla="*/ 4036450 w 4651277"/>
                <a:gd name="connsiteY522" fmla="*/ 2388356 h 4241931"/>
                <a:gd name="connsiteX523" fmla="*/ 4033639 w 4651277"/>
                <a:gd name="connsiteY523" fmla="*/ 2351413 h 4241931"/>
                <a:gd name="connsiteX524" fmla="*/ 4007815 w 4651277"/>
                <a:gd name="connsiteY524" fmla="*/ 2350417 h 4241931"/>
                <a:gd name="connsiteX525" fmla="*/ 4002760 w 4651277"/>
                <a:gd name="connsiteY525" fmla="*/ 2358895 h 4241931"/>
                <a:gd name="connsiteX526" fmla="*/ 3990263 w 4651277"/>
                <a:gd name="connsiteY526" fmla="*/ 2390940 h 4241931"/>
                <a:gd name="connsiteX527" fmla="*/ 3968627 w 4651277"/>
                <a:gd name="connsiteY527" fmla="*/ 2398648 h 4241931"/>
                <a:gd name="connsiteX528" fmla="*/ 3931553 w 4651277"/>
                <a:gd name="connsiteY528" fmla="*/ 2410099 h 4241931"/>
                <a:gd name="connsiteX529" fmla="*/ 3913538 w 4651277"/>
                <a:gd name="connsiteY529" fmla="*/ 2418380 h 4241931"/>
                <a:gd name="connsiteX530" fmla="*/ 3904576 w 4651277"/>
                <a:gd name="connsiteY530" fmla="*/ 2428097 h 4241931"/>
                <a:gd name="connsiteX531" fmla="*/ 3915152 w 4651277"/>
                <a:gd name="connsiteY531" fmla="*/ 2431628 h 4241931"/>
                <a:gd name="connsiteX532" fmla="*/ 3952295 w 4651277"/>
                <a:gd name="connsiteY532" fmla="*/ 2478339 h 4241931"/>
                <a:gd name="connsiteX533" fmla="*/ 3926585 w 4651277"/>
                <a:gd name="connsiteY533" fmla="*/ 2503961 h 4241931"/>
                <a:gd name="connsiteX534" fmla="*/ 3914218 w 4651277"/>
                <a:gd name="connsiteY534" fmla="*/ 2527366 h 4241931"/>
                <a:gd name="connsiteX535" fmla="*/ 3927394 w 4651277"/>
                <a:gd name="connsiteY535" fmla="*/ 2541826 h 4241931"/>
                <a:gd name="connsiteX536" fmla="*/ 3961310 w 4651277"/>
                <a:gd name="connsiteY536" fmla="*/ 2562043 h 4241931"/>
                <a:gd name="connsiteX537" fmla="*/ 3965845 w 4651277"/>
                <a:gd name="connsiteY537" fmla="*/ 2576371 h 4241931"/>
                <a:gd name="connsiteX538" fmla="*/ 3944723 w 4651277"/>
                <a:gd name="connsiteY538" fmla="*/ 2709741 h 4241931"/>
                <a:gd name="connsiteX539" fmla="*/ 3933742 w 4651277"/>
                <a:gd name="connsiteY539" fmla="*/ 2755635 h 4241931"/>
                <a:gd name="connsiteX540" fmla="*/ 3942916 w 4651277"/>
                <a:gd name="connsiteY540" fmla="*/ 2771935 h 4241931"/>
                <a:gd name="connsiteX541" fmla="*/ 3958242 w 4651277"/>
                <a:gd name="connsiteY541" fmla="*/ 2804057 h 4241931"/>
                <a:gd name="connsiteX542" fmla="*/ 3993102 w 4651277"/>
                <a:gd name="connsiteY542" fmla="*/ 2841746 h 4241931"/>
                <a:gd name="connsiteX543" fmla="*/ 4028260 w 4651277"/>
                <a:gd name="connsiteY543" fmla="*/ 2854118 h 4241931"/>
                <a:gd name="connsiteX544" fmla="*/ 4030417 w 4651277"/>
                <a:gd name="connsiteY544" fmla="*/ 2860027 h 4241931"/>
                <a:gd name="connsiteX545" fmla="*/ 4028877 w 4651277"/>
                <a:gd name="connsiteY545" fmla="*/ 2893189 h 4241931"/>
                <a:gd name="connsiteX546" fmla="*/ 4020657 w 4651277"/>
                <a:gd name="connsiteY546" fmla="*/ 2945090 h 4241931"/>
                <a:gd name="connsiteX547" fmla="*/ 4008391 w 4651277"/>
                <a:gd name="connsiteY547" fmla="*/ 2956138 h 4241931"/>
                <a:gd name="connsiteX548" fmla="*/ 4007340 w 4651277"/>
                <a:gd name="connsiteY548" fmla="*/ 2962776 h 4241931"/>
                <a:gd name="connsiteX549" fmla="*/ 3981780 w 4651277"/>
                <a:gd name="connsiteY549" fmla="*/ 3006980 h 4241931"/>
                <a:gd name="connsiteX550" fmla="*/ 3962714 w 4651277"/>
                <a:gd name="connsiteY550" fmla="*/ 3021901 h 4241931"/>
                <a:gd name="connsiteX551" fmla="*/ 3936483 w 4651277"/>
                <a:gd name="connsiteY551" fmla="*/ 3007848 h 4241931"/>
                <a:gd name="connsiteX552" fmla="*/ 3932864 w 4651277"/>
                <a:gd name="connsiteY552" fmla="*/ 3007275 h 4241931"/>
                <a:gd name="connsiteX553" fmla="*/ 3836556 w 4651277"/>
                <a:gd name="connsiteY553" fmla="*/ 2998210 h 4241931"/>
                <a:gd name="connsiteX554" fmla="*/ 3826596 w 4651277"/>
                <a:gd name="connsiteY554" fmla="*/ 2971268 h 4241931"/>
                <a:gd name="connsiteX555" fmla="*/ 3819102 w 4651277"/>
                <a:gd name="connsiteY555" fmla="*/ 2963896 h 4241931"/>
                <a:gd name="connsiteX556" fmla="*/ 3803698 w 4651277"/>
                <a:gd name="connsiteY556" fmla="*/ 2959600 h 4241931"/>
                <a:gd name="connsiteX557" fmla="*/ 3816539 w 4651277"/>
                <a:gd name="connsiteY557" fmla="*/ 2944930 h 4241931"/>
                <a:gd name="connsiteX558" fmla="*/ 3806099 w 4651277"/>
                <a:gd name="connsiteY558" fmla="*/ 2921006 h 4241931"/>
                <a:gd name="connsiteX559" fmla="*/ 3804324 w 4651277"/>
                <a:gd name="connsiteY559" fmla="*/ 2912684 h 4241931"/>
                <a:gd name="connsiteX560" fmla="*/ 3795618 w 4651277"/>
                <a:gd name="connsiteY560" fmla="*/ 2916872 h 4241931"/>
                <a:gd name="connsiteX561" fmla="*/ 3786147 w 4651277"/>
                <a:gd name="connsiteY561" fmla="*/ 2925889 h 4241931"/>
                <a:gd name="connsiteX562" fmla="*/ 3773865 w 4651277"/>
                <a:gd name="connsiteY562" fmla="*/ 2925935 h 4241931"/>
                <a:gd name="connsiteX563" fmla="*/ 3773518 w 4651277"/>
                <a:gd name="connsiteY563" fmla="*/ 2926280 h 4241931"/>
                <a:gd name="connsiteX564" fmla="*/ 3784754 w 4651277"/>
                <a:gd name="connsiteY564" fmla="*/ 2933616 h 4241931"/>
                <a:gd name="connsiteX565" fmla="*/ 3777010 w 4651277"/>
                <a:gd name="connsiteY565" fmla="*/ 2940205 h 4241931"/>
                <a:gd name="connsiteX566" fmla="*/ 3767057 w 4651277"/>
                <a:gd name="connsiteY566" fmla="*/ 2938295 h 4241931"/>
                <a:gd name="connsiteX567" fmla="*/ 3765045 w 4651277"/>
                <a:gd name="connsiteY567" fmla="*/ 2949766 h 4241931"/>
                <a:gd name="connsiteX568" fmla="*/ 3751466 w 4651277"/>
                <a:gd name="connsiteY568" fmla="*/ 2984733 h 4241931"/>
                <a:gd name="connsiteX569" fmla="*/ 3751078 w 4651277"/>
                <a:gd name="connsiteY569" fmla="*/ 2998901 h 4241931"/>
                <a:gd name="connsiteX570" fmla="*/ 3763368 w 4651277"/>
                <a:gd name="connsiteY570" fmla="*/ 3003321 h 4241931"/>
                <a:gd name="connsiteX571" fmla="*/ 3779627 w 4651277"/>
                <a:gd name="connsiteY571" fmla="*/ 3013937 h 4241931"/>
                <a:gd name="connsiteX572" fmla="*/ 3782528 w 4651277"/>
                <a:gd name="connsiteY572" fmla="*/ 3062030 h 4241931"/>
                <a:gd name="connsiteX573" fmla="*/ 3780892 w 4651277"/>
                <a:gd name="connsiteY573" fmla="*/ 3069427 h 4241931"/>
                <a:gd name="connsiteX574" fmla="*/ 3778294 w 4651277"/>
                <a:gd name="connsiteY574" fmla="*/ 3073382 h 4241931"/>
                <a:gd name="connsiteX575" fmla="*/ 3789082 w 4651277"/>
                <a:gd name="connsiteY575" fmla="*/ 3087723 h 4241931"/>
                <a:gd name="connsiteX576" fmla="*/ 3795809 w 4651277"/>
                <a:gd name="connsiteY576" fmla="*/ 3086560 h 4241931"/>
                <a:gd name="connsiteX577" fmla="*/ 3806757 w 4651277"/>
                <a:gd name="connsiteY577" fmla="*/ 3077003 h 4241931"/>
                <a:gd name="connsiteX578" fmla="*/ 3840146 w 4651277"/>
                <a:gd name="connsiteY578" fmla="*/ 3069300 h 4241931"/>
                <a:gd name="connsiteX579" fmla="*/ 3868293 w 4651277"/>
                <a:gd name="connsiteY579" fmla="*/ 3059530 h 4241931"/>
                <a:gd name="connsiteX580" fmla="*/ 3888279 w 4651277"/>
                <a:gd name="connsiteY580" fmla="*/ 3046611 h 4241931"/>
                <a:gd name="connsiteX581" fmla="*/ 3901102 w 4651277"/>
                <a:gd name="connsiteY581" fmla="*/ 3067199 h 4241931"/>
                <a:gd name="connsiteX582" fmla="*/ 3910137 w 4651277"/>
                <a:gd name="connsiteY582" fmla="*/ 3103892 h 4241931"/>
                <a:gd name="connsiteX583" fmla="*/ 3912964 w 4651277"/>
                <a:gd name="connsiteY583" fmla="*/ 3105577 h 4241931"/>
                <a:gd name="connsiteX584" fmla="*/ 3932587 w 4651277"/>
                <a:gd name="connsiteY584" fmla="*/ 3122294 h 4241931"/>
                <a:gd name="connsiteX585" fmla="*/ 3925389 w 4651277"/>
                <a:gd name="connsiteY585" fmla="*/ 3163840 h 4241931"/>
                <a:gd name="connsiteX586" fmla="*/ 3918081 w 4651277"/>
                <a:gd name="connsiteY586" fmla="*/ 3167012 h 4241931"/>
                <a:gd name="connsiteX587" fmla="*/ 3905062 w 4651277"/>
                <a:gd name="connsiteY587" fmla="*/ 3159383 h 4241931"/>
                <a:gd name="connsiteX588" fmla="*/ 3901125 w 4651277"/>
                <a:gd name="connsiteY588" fmla="*/ 3156903 h 4241931"/>
                <a:gd name="connsiteX589" fmla="*/ 3877568 w 4651277"/>
                <a:gd name="connsiteY589" fmla="*/ 3125953 h 4241931"/>
                <a:gd name="connsiteX590" fmla="*/ 3864614 w 4651277"/>
                <a:gd name="connsiteY590" fmla="*/ 3114004 h 4241931"/>
                <a:gd name="connsiteX591" fmla="*/ 3827867 w 4651277"/>
                <a:gd name="connsiteY591" fmla="*/ 3103854 h 4241931"/>
                <a:gd name="connsiteX592" fmla="*/ 3792335 w 4651277"/>
                <a:gd name="connsiteY592" fmla="*/ 3120584 h 4241931"/>
                <a:gd name="connsiteX593" fmla="*/ 3788652 w 4651277"/>
                <a:gd name="connsiteY593" fmla="*/ 3128340 h 4241931"/>
                <a:gd name="connsiteX594" fmla="*/ 3794472 w 4651277"/>
                <a:gd name="connsiteY594" fmla="*/ 3139166 h 4241931"/>
                <a:gd name="connsiteX595" fmla="*/ 3785947 w 4651277"/>
                <a:gd name="connsiteY595" fmla="*/ 3136398 h 4241931"/>
                <a:gd name="connsiteX596" fmla="*/ 3783580 w 4651277"/>
                <a:gd name="connsiteY596" fmla="*/ 3147180 h 4241931"/>
                <a:gd name="connsiteX597" fmla="*/ 3785751 w 4651277"/>
                <a:gd name="connsiteY597" fmla="*/ 3162758 h 4241931"/>
                <a:gd name="connsiteX598" fmla="*/ 3780632 w 4651277"/>
                <a:gd name="connsiteY598" fmla="*/ 3175556 h 4241931"/>
                <a:gd name="connsiteX599" fmla="*/ 3768818 w 4651277"/>
                <a:gd name="connsiteY599" fmla="*/ 3168119 h 4241931"/>
                <a:gd name="connsiteX600" fmla="*/ 3764521 w 4651277"/>
                <a:gd name="connsiteY600" fmla="*/ 3149205 h 4241931"/>
                <a:gd name="connsiteX601" fmla="*/ 3758745 w 4651277"/>
                <a:gd name="connsiteY601" fmla="*/ 3149338 h 4241931"/>
                <a:gd name="connsiteX602" fmla="*/ 3750332 w 4651277"/>
                <a:gd name="connsiteY602" fmla="*/ 3153082 h 4241931"/>
                <a:gd name="connsiteX603" fmla="*/ 3754299 w 4651277"/>
                <a:gd name="connsiteY603" fmla="*/ 3159710 h 4241931"/>
                <a:gd name="connsiteX604" fmla="*/ 3746580 w 4651277"/>
                <a:gd name="connsiteY604" fmla="*/ 3175731 h 4241931"/>
                <a:gd name="connsiteX605" fmla="*/ 3726880 w 4651277"/>
                <a:gd name="connsiteY605" fmla="*/ 3186840 h 4241931"/>
                <a:gd name="connsiteX606" fmla="*/ 3729726 w 4651277"/>
                <a:gd name="connsiteY606" fmla="*/ 3215747 h 4241931"/>
                <a:gd name="connsiteX607" fmla="*/ 3738701 w 4651277"/>
                <a:gd name="connsiteY607" fmla="*/ 3245006 h 4241931"/>
                <a:gd name="connsiteX608" fmla="*/ 3715986 w 4651277"/>
                <a:gd name="connsiteY608" fmla="*/ 3255636 h 4241931"/>
                <a:gd name="connsiteX609" fmla="*/ 3703909 w 4651277"/>
                <a:gd name="connsiteY609" fmla="*/ 3265478 h 4241931"/>
                <a:gd name="connsiteX610" fmla="*/ 3712832 w 4651277"/>
                <a:gd name="connsiteY610" fmla="*/ 3275552 h 4241931"/>
                <a:gd name="connsiteX611" fmla="*/ 3715754 w 4651277"/>
                <a:gd name="connsiteY611" fmla="*/ 3276634 h 4241931"/>
                <a:gd name="connsiteX612" fmla="*/ 3733918 w 4651277"/>
                <a:gd name="connsiteY612" fmla="*/ 3286934 h 4241931"/>
                <a:gd name="connsiteX613" fmla="*/ 3718383 w 4651277"/>
                <a:gd name="connsiteY613" fmla="*/ 3291278 h 4241931"/>
                <a:gd name="connsiteX614" fmla="*/ 3701104 w 4651277"/>
                <a:gd name="connsiteY614" fmla="*/ 3291017 h 4241931"/>
                <a:gd name="connsiteX615" fmla="*/ 3685748 w 4651277"/>
                <a:gd name="connsiteY615" fmla="*/ 3317659 h 4241931"/>
                <a:gd name="connsiteX616" fmla="*/ 3695906 w 4651277"/>
                <a:gd name="connsiteY616" fmla="*/ 3331641 h 4241931"/>
                <a:gd name="connsiteX617" fmla="*/ 3680365 w 4651277"/>
                <a:gd name="connsiteY617" fmla="*/ 3347738 h 4241931"/>
                <a:gd name="connsiteX618" fmla="*/ 3661658 w 4651277"/>
                <a:gd name="connsiteY618" fmla="*/ 3344775 h 4241931"/>
                <a:gd name="connsiteX619" fmla="*/ 3642658 w 4651277"/>
                <a:gd name="connsiteY619" fmla="*/ 3355375 h 4241931"/>
                <a:gd name="connsiteX620" fmla="*/ 3614856 w 4651277"/>
                <a:gd name="connsiteY620" fmla="*/ 3370769 h 4241931"/>
                <a:gd name="connsiteX621" fmla="*/ 3581110 w 4651277"/>
                <a:gd name="connsiteY621" fmla="*/ 3396356 h 4241931"/>
                <a:gd name="connsiteX622" fmla="*/ 3571575 w 4651277"/>
                <a:gd name="connsiteY622" fmla="*/ 3409691 h 4241931"/>
                <a:gd name="connsiteX623" fmla="*/ 3566083 w 4651277"/>
                <a:gd name="connsiteY623" fmla="*/ 3401399 h 4241931"/>
                <a:gd name="connsiteX624" fmla="*/ 3551057 w 4651277"/>
                <a:gd name="connsiteY624" fmla="*/ 3406442 h 4241931"/>
                <a:gd name="connsiteX625" fmla="*/ 3545766 w 4651277"/>
                <a:gd name="connsiteY625" fmla="*/ 3415251 h 4241931"/>
                <a:gd name="connsiteX626" fmla="*/ 3552178 w 4651277"/>
                <a:gd name="connsiteY626" fmla="*/ 3422386 h 4241931"/>
                <a:gd name="connsiteX627" fmla="*/ 3536193 w 4651277"/>
                <a:gd name="connsiteY627" fmla="*/ 3424560 h 4241931"/>
                <a:gd name="connsiteX628" fmla="*/ 3529977 w 4651277"/>
                <a:gd name="connsiteY628" fmla="*/ 3423604 h 4241931"/>
                <a:gd name="connsiteX629" fmla="*/ 3524683 w 4651277"/>
                <a:gd name="connsiteY629" fmla="*/ 3424536 h 4241931"/>
                <a:gd name="connsiteX630" fmla="*/ 3503908 w 4651277"/>
                <a:gd name="connsiteY630" fmla="*/ 3426814 h 4241931"/>
                <a:gd name="connsiteX631" fmla="*/ 3498752 w 4651277"/>
                <a:gd name="connsiteY631" fmla="*/ 3426054 h 4241931"/>
                <a:gd name="connsiteX632" fmla="*/ 3497136 w 4651277"/>
                <a:gd name="connsiteY632" fmla="*/ 3433401 h 4241931"/>
                <a:gd name="connsiteX633" fmla="*/ 3500251 w 4651277"/>
                <a:gd name="connsiteY633" fmla="*/ 3446219 h 4241931"/>
                <a:gd name="connsiteX634" fmla="*/ 3508398 w 4651277"/>
                <a:gd name="connsiteY634" fmla="*/ 3461460 h 4241931"/>
                <a:gd name="connsiteX635" fmla="*/ 3490797 w 4651277"/>
                <a:gd name="connsiteY635" fmla="*/ 3475276 h 4241931"/>
                <a:gd name="connsiteX636" fmla="*/ 3472671 w 4651277"/>
                <a:gd name="connsiteY636" fmla="*/ 3469777 h 4241931"/>
                <a:gd name="connsiteX637" fmla="*/ 3460862 w 4651277"/>
                <a:gd name="connsiteY637" fmla="*/ 3468188 h 4241931"/>
                <a:gd name="connsiteX638" fmla="*/ 3453331 w 4651277"/>
                <a:gd name="connsiteY638" fmla="*/ 3476626 h 4241931"/>
                <a:gd name="connsiteX639" fmla="*/ 3454386 w 4651277"/>
                <a:gd name="connsiteY639" fmla="*/ 3477165 h 4241931"/>
                <a:gd name="connsiteX640" fmla="*/ 3446789 w 4651277"/>
                <a:gd name="connsiteY640" fmla="*/ 3491117 h 4241931"/>
                <a:gd name="connsiteX641" fmla="*/ 3400060 w 4651277"/>
                <a:gd name="connsiteY641" fmla="*/ 3577309 h 4241931"/>
                <a:gd name="connsiteX642" fmla="*/ 3406973 w 4651277"/>
                <a:gd name="connsiteY642" fmla="*/ 3593703 h 4241931"/>
                <a:gd name="connsiteX643" fmla="*/ 3418956 w 4651277"/>
                <a:gd name="connsiteY643" fmla="*/ 3615430 h 4241931"/>
                <a:gd name="connsiteX644" fmla="*/ 3395203 w 4651277"/>
                <a:gd name="connsiteY644" fmla="*/ 3618067 h 4241931"/>
                <a:gd name="connsiteX645" fmla="*/ 3381062 w 4651277"/>
                <a:gd name="connsiteY645" fmla="*/ 3648256 h 4241931"/>
                <a:gd name="connsiteX646" fmla="*/ 3389340 w 4651277"/>
                <a:gd name="connsiteY646" fmla="*/ 3676099 h 4241931"/>
                <a:gd name="connsiteX647" fmla="*/ 3387297 w 4651277"/>
                <a:gd name="connsiteY647" fmla="*/ 3734980 h 4241931"/>
                <a:gd name="connsiteX648" fmla="*/ 3365114 w 4651277"/>
                <a:gd name="connsiteY648" fmla="*/ 3755173 h 4241931"/>
                <a:gd name="connsiteX649" fmla="*/ 3349515 w 4651277"/>
                <a:gd name="connsiteY649" fmla="*/ 3774773 h 4241931"/>
                <a:gd name="connsiteX650" fmla="*/ 3331755 w 4651277"/>
                <a:gd name="connsiteY650" fmla="*/ 3770238 h 4241931"/>
                <a:gd name="connsiteX651" fmla="*/ 3295139 w 4651277"/>
                <a:gd name="connsiteY651" fmla="*/ 3743233 h 4241931"/>
                <a:gd name="connsiteX652" fmla="*/ 3262091 w 4651277"/>
                <a:gd name="connsiteY652" fmla="*/ 3731390 h 4241931"/>
                <a:gd name="connsiteX653" fmla="*/ 3205351 w 4651277"/>
                <a:gd name="connsiteY653" fmla="*/ 3745657 h 4241931"/>
                <a:gd name="connsiteX654" fmla="*/ 3194120 w 4651277"/>
                <a:gd name="connsiteY654" fmla="*/ 3757041 h 4241931"/>
                <a:gd name="connsiteX655" fmla="*/ 3176971 w 4651277"/>
                <a:gd name="connsiteY655" fmla="*/ 3766914 h 4241931"/>
                <a:gd name="connsiteX656" fmla="*/ 3172726 w 4651277"/>
                <a:gd name="connsiteY656" fmla="*/ 3749940 h 4241931"/>
                <a:gd name="connsiteX657" fmla="*/ 3169365 w 4651277"/>
                <a:gd name="connsiteY657" fmla="*/ 3740884 h 4241931"/>
                <a:gd name="connsiteX658" fmla="*/ 3161839 w 4651277"/>
                <a:gd name="connsiteY658" fmla="*/ 3746151 h 4241931"/>
                <a:gd name="connsiteX659" fmla="*/ 3103961 w 4651277"/>
                <a:gd name="connsiteY659" fmla="*/ 3762903 h 4241931"/>
                <a:gd name="connsiteX660" fmla="*/ 3079445 w 4651277"/>
                <a:gd name="connsiteY660" fmla="*/ 3757920 h 4241931"/>
                <a:gd name="connsiteX661" fmla="*/ 3076595 w 4651277"/>
                <a:gd name="connsiteY661" fmla="*/ 3753244 h 4241931"/>
                <a:gd name="connsiteX662" fmla="*/ 3073963 w 4651277"/>
                <a:gd name="connsiteY662" fmla="*/ 3755235 h 4241931"/>
                <a:gd name="connsiteX663" fmla="*/ 3064222 w 4651277"/>
                <a:gd name="connsiteY663" fmla="*/ 3749147 h 4241931"/>
                <a:gd name="connsiteX664" fmla="*/ 3062184 w 4651277"/>
                <a:gd name="connsiteY664" fmla="*/ 3744246 h 4241931"/>
                <a:gd name="connsiteX665" fmla="*/ 3049858 w 4651277"/>
                <a:gd name="connsiteY665" fmla="*/ 3739106 h 4241931"/>
                <a:gd name="connsiteX666" fmla="*/ 3044792 w 4651277"/>
                <a:gd name="connsiteY666" fmla="*/ 3733879 h 4241931"/>
                <a:gd name="connsiteX667" fmla="*/ 3044128 w 4651277"/>
                <a:gd name="connsiteY667" fmla="*/ 3738922 h 4241931"/>
                <a:gd name="connsiteX668" fmla="*/ 2984298 w 4651277"/>
                <a:gd name="connsiteY668" fmla="*/ 3791655 h 4241931"/>
                <a:gd name="connsiteX669" fmla="*/ 2940903 w 4651277"/>
                <a:gd name="connsiteY669" fmla="*/ 3792129 h 4241931"/>
                <a:gd name="connsiteX670" fmla="*/ 2874058 w 4651277"/>
                <a:gd name="connsiteY670" fmla="*/ 3781642 h 4241931"/>
                <a:gd name="connsiteX671" fmla="*/ 2865991 w 4651277"/>
                <a:gd name="connsiteY671" fmla="*/ 3778096 h 4241931"/>
                <a:gd name="connsiteX672" fmla="*/ 2857815 w 4651277"/>
                <a:gd name="connsiteY672" fmla="*/ 3786799 h 4241931"/>
                <a:gd name="connsiteX673" fmla="*/ 2856425 w 4651277"/>
                <a:gd name="connsiteY673" fmla="*/ 3795390 h 4241931"/>
                <a:gd name="connsiteX674" fmla="*/ 2860563 w 4651277"/>
                <a:gd name="connsiteY674" fmla="*/ 3807410 h 4241931"/>
                <a:gd name="connsiteX675" fmla="*/ 2856998 w 4651277"/>
                <a:gd name="connsiteY675" fmla="*/ 3813863 h 4241931"/>
                <a:gd name="connsiteX676" fmla="*/ 2854422 w 4651277"/>
                <a:gd name="connsiteY676" fmla="*/ 3814137 h 4241931"/>
                <a:gd name="connsiteX677" fmla="*/ 2854754 w 4651277"/>
                <a:gd name="connsiteY677" fmla="*/ 3831215 h 4241931"/>
                <a:gd name="connsiteX678" fmla="*/ 2843360 w 4651277"/>
                <a:gd name="connsiteY678" fmla="*/ 3850708 h 4241931"/>
                <a:gd name="connsiteX679" fmla="*/ 2807827 w 4651277"/>
                <a:gd name="connsiteY679" fmla="*/ 3846654 h 4241931"/>
                <a:gd name="connsiteX680" fmla="*/ 2785810 w 4651277"/>
                <a:gd name="connsiteY680" fmla="*/ 3849588 h 4241931"/>
                <a:gd name="connsiteX681" fmla="*/ 2789121 w 4651277"/>
                <a:gd name="connsiteY681" fmla="*/ 3868487 h 4241931"/>
                <a:gd name="connsiteX682" fmla="*/ 2791863 w 4651277"/>
                <a:gd name="connsiteY682" fmla="*/ 3871984 h 4241931"/>
                <a:gd name="connsiteX683" fmla="*/ 2806233 w 4651277"/>
                <a:gd name="connsiteY683" fmla="*/ 3898062 h 4241931"/>
                <a:gd name="connsiteX684" fmla="*/ 2784118 w 4651277"/>
                <a:gd name="connsiteY684" fmla="*/ 3891736 h 4241931"/>
                <a:gd name="connsiteX685" fmla="*/ 2763325 w 4651277"/>
                <a:gd name="connsiteY685" fmla="*/ 3878511 h 4241931"/>
                <a:gd name="connsiteX686" fmla="*/ 2724775 w 4651277"/>
                <a:gd name="connsiteY686" fmla="*/ 3899406 h 4241931"/>
                <a:gd name="connsiteX687" fmla="*/ 2726671 w 4651277"/>
                <a:gd name="connsiteY687" fmla="*/ 3923975 h 4241931"/>
                <a:gd name="connsiteX688" fmla="*/ 2695770 w 4651277"/>
                <a:gd name="connsiteY688" fmla="*/ 3931920 h 4241931"/>
                <a:gd name="connsiteX689" fmla="*/ 2675260 w 4651277"/>
                <a:gd name="connsiteY689" fmla="*/ 3914348 h 4241931"/>
                <a:gd name="connsiteX690" fmla="*/ 2660753 w 4651277"/>
                <a:gd name="connsiteY690" fmla="*/ 3905503 h 4241931"/>
                <a:gd name="connsiteX691" fmla="*/ 2646083 w 4651277"/>
                <a:gd name="connsiteY691" fmla="*/ 3912202 h 4241931"/>
                <a:gd name="connsiteX692" fmla="*/ 2647150 w 4651277"/>
                <a:gd name="connsiteY692" fmla="*/ 3913511 h 4241931"/>
                <a:gd name="connsiteX693" fmla="*/ 2629231 w 4651277"/>
                <a:gd name="connsiteY693" fmla="*/ 3927369 h 4241931"/>
                <a:gd name="connsiteX694" fmla="*/ 2518807 w 4651277"/>
                <a:gd name="connsiteY694" fmla="*/ 4013107 h 4241931"/>
                <a:gd name="connsiteX695" fmla="*/ 2518432 w 4651277"/>
                <a:gd name="connsiteY695" fmla="*/ 4038475 h 4241931"/>
                <a:gd name="connsiteX696" fmla="*/ 2521619 w 4651277"/>
                <a:gd name="connsiteY696" fmla="*/ 4073711 h 4241931"/>
                <a:gd name="connsiteX697" fmla="*/ 2489096 w 4651277"/>
                <a:gd name="connsiteY697" fmla="*/ 4063534 h 4241931"/>
                <a:gd name="connsiteX698" fmla="*/ 2453324 w 4651277"/>
                <a:gd name="connsiteY698" fmla="*/ 4094842 h 4241931"/>
                <a:gd name="connsiteX699" fmla="*/ 2448168 w 4651277"/>
                <a:gd name="connsiteY699" fmla="*/ 4135938 h 4241931"/>
                <a:gd name="connsiteX700" fmla="*/ 2411741 w 4651277"/>
                <a:gd name="connsiteY700" fmla="*/ 4211641 h 4241931"/>
                <a:gd name="connsiteX701" fmla="*/ 2371202 w 4651277"/>
                <a:gd name="connsiteY701" fmla="*/ 4225283 h 4241931"/>
                <a:gd name="connsiteX702" fmla="*/ 2339599 w 4651277"/>
                <a:gd name="connsiteY702" fmla="*/ 4241931 h 4241931"/>
                <a:gd name="connsiteX703" fmla="*/ 2319011 w 4651277"/>
                <a:gd name="connsiteY703" fmla="*/ 4225827 h 4241931"/>
                <a:gd name="connsiteX704" fmla="*/ 2286691 w 4651277"/>
                <a:gd name="connsiteY704" fmla="*/ 4169575 h 4241931"/>
                <a:gd name="connsiteX705" fmla="*/ 2250336 w 4651277"/>
                <a:gd name="connsiteY705" fmla="*/ 4135165 h 4241931"/>
                <a:gd name="connsiteX706" fmla="*/ 2168075 w 4651277"/>
                <a:gd name="connsiteY706" fmla="*/ 4121259 h 4241931"/>
                <a:gd name="connsiteX707" fmla="*/ 2146887 w 4651277"/>
                <a:gd name="connsiteY707" fmla="*/ 4129683 h 4241931"/>
                <a:gd name="connsiteX708" fmla="*/ 2118834 w 4651277"/>
                <a:gd name="connsiteY708" fmla="*/ 4132741 h 4241931"/>
                <a:gd name="connsiteX709" fmla="*/ 2123027 w 4651277"/>
                <a:gd name="connsiteY709" fmla="*/ 4108146 h 4241931"/>
                <a:gd name="connsiteX710" fmla="*/ 2123831 w 4651277"/>
                <a:gd name="connsiteY710" fmla="*/ 4094395 h 4241931"/>
                <a:gd name="connsiteX711" fmla="*/ 2110984 w 4651277"/>
                <a:gd name="connsiteY711" fmla="*/ 4096957 h 4241931"/>
                <a:gd name="connsiteX712" fmla="*/ 2025816 w 4651277"/>
                <a:gd name="connsiteY712" fmla="*/ 4085641 h 4241931"/>
                <a:gd name="connsiteX713" fmla="*/ 1994734 w 4651277"/>
                <a:gd name="connsiteY713" fmla="*/ 4050712 h 4241931"/>
                <a:gd name="connsiteX714" fmla="*/ 1924097 w 4651277"/>
                <a:gd name="connsiteY714" fmla="*/ 3922677 h 4241931"/>
                <a:gd name="connsiteX715" fmla="*/ 1905006 w 4651277"/>
                <a:gd name="connsiteY715" fmla="*/ 3918804 h 4241931"/>
                <a:gd name="connsiteX716" fmla="*/ 1887982 w 4651277"/>
                <a:gd name="connsiteY716" fmla="*/ 3912568 h 4241931"/>
                <a:gd name="connsiteX717" fmla="*/ 1885017 w 4651277"/>
                <a:gd name="connsiteY717" fmla="*/ 3901578 h 4241931"/>
                <a:gd name="connsiteX718" fmla="*/ 1862111 w 4651277"/>
                <a:gd name="connsiteY718" fmla="*/ 3897986 h 4241931"/>
                <a:gd name="connsiteX719" fmla="*/ 1858625 w 4651277"/>
                <a:gd name="connsiteY719" fmla="*/ 3892341 h 4241931"/>
                <a:gd name="connsiteX720" fmla="*/ 1837794 w 4651277"/>
                <a:gd name="connsiteY720" fmla="*/ 3907157 h 4241931"/>
                <a:gd name="connsiteX721" fmla="*/ 1836714 w 4651277"/>
                <a:gd name="connsiteY721" fmla="*/ 3883084 h 4241931"/>
                <a:gd name="connsiteX722" fmla="*/ 1816165 w 4651277"/>
                <a:gd name="connsiteY722" fmla="*/ 3880505 h 4241931"/>
                <a:gd name="connsiteX723" fmla="*/ 1816633 w 4651277"/>
                <a:gd name="connsiteY723" fmla="*/ 3878350 h 4241931"/>
                <a:gd name="connsiteX724" fmla="*/ 1800539 w 4651277"/>
                <a:gd name="connsiteY724" fmla="*/ 3891482 h 4241931"/>
                <a:gd name="connsiteX725" fmla="*/ 1764303 w 4651277"/>
                <a:gd name="connsiteY725" fmla="*/ 3915801 h 4241931"/>
                <a:gd name="connsiteX726" fmla="*/ 1740423 w 4651277"/>
                <a:gd name="connsiteY726" fmla="*/ 3889176 h 4241931"/>
                <a:gd name="connsiteX727" fmla="*/ 1722011 w 4651277"/>
                <a:gd name="connsiteY727" fmla="*/ 3876752 h 4241931"/>
                <a:gd name="connsiteX728" fmla="*/ 1711940 w 4651277"/>
                <a:gd name="connsiteY728" fmla="*/ 3893083 h 4241931"/>
                <a:gd name="connsiteX729" fmla="*/ 1711668 w 4651277"/>
                <a:gd name="connsiteY729" fmla="*/ 3897518 h 4241931"/>
                <a:gd name="connsiteX730" fmla="*/ 1705099 w 4651277"/>
                <a:gd name="connsiteY730" fmla="*/ 3926559 h 4241931"/>
                <a:gd name="connsiteX731" fmla="*/ 1692762 w 4651277"/>
                <a:gd name="connsiteY731" fmla="*/ 3907147 h 4241931"/>
                <a:gd name="connsiteX732" fmla="*/ 1685994 w 4651277"/>
                <a:gd name="connsiteY732" fmla="*/ 3883452 h 4241931"/>
                <a:gd name="connsiteX733" fmla="*/ 1643295 w 4651277"/>
                <a:gd name="connsiteY733" fmla="*/ 3873479 h 4241931"/>
                <a:gd name="connsiteX734" fmla="*/ 1628399 w 4651277"/>
                <a:gd name="connsiteY734" fmla="*/ 3893111 h 4241931"/>
                <a:gd name="connsiteX735" fmla="*/ 1600019 w 4651277"/>
                <a:gd name="connsiteY735" fmla="*/ 3878537 h 4241931"/>
                <a:gd name="connsiteX736" fmla="*/ 1596347 w 4651277"/>
                <a:gd name="connsiteY736" fmla="*/ 3851778 h 4241931"/>
                <a:gd name="connsiteX737" fmla="*/ 1574043 w 4651277"/>
                <a:gd name="connsiteY737" fmla="*/ 3830214 h 4241931"/>
                <a:gd name="connsiteX738" fmla="*/ 1541567 w 4651277"/>
                <a:gd name="connsiteY738" fmla="*/ 3798615 h 4241931"/>
                <a:gd name="connsiteX739" fmla="*/ 1492724 w 4651277"/>
                <a:gd name="connsiteY739" fmla="*/ 3763103 h 4241931"/>
                <a:gd name="connsiteX740" fmla="*/ 1470589 w 4651277"/>
                <a:gd name="connsiteY740" fmla="*/ 3755587 h 4241931"/>
                <a:gd name="connsiteX741" fmla="*/ 1479644 w 4651277"/>
                <a:gd name="connsiteY741" fmla="*/ 3744670 h 4241931"/>
                <a:gd name="connsiteX742" fmla="*/ 1466562 w 4651277"/>
                <a:gd name="connsiteY742" fmla="*/ 3726239 h 4241931"/>
                <a:gd name="connsiteX743" fmla="*/ 1430989 w 4651277"/>
                <a:gd name="connsiteY743" fmla="*/ 3697700 h 4241931"/>
                <a:gd name="connsiteX744" fmla="*/ 1419313 w 4651277"/>
                <a:gd name="connsiteY744" fmla="*/ 3670284 h 4241931"/>
                <a:gd name="connsiteX745" fmla="*/ 1417125 w 4651277"/>
                <a:gd name="connsiteY745" fmla="*/ 3655509 h 4241931"/>
                <a:gd name="connsiteX746" fmla="*/ 1407563 w 4651277"/>
                <a:gd name="connsiteY746" fmla="*/ 3669999 h 4241931"/>
                <a:gd name="connsiteX747" fmla="*/ 1383547 w 4651277"/>
                <a:gd name="connsiteY747" fmla="*/ 3699284 h 4241931"/>
                <a:gd name="connsiteX748" fmla="*/ 1335775 w 4651277"/>
                <a:gd name="connsiteY748" fmla="*/ 3738369 h 4241931"/>
                <a:gd name="connsiteX749" fmla="*/ 1312449 w 4651277"/>
                <a:gd name="connsiteY749" fmla="*/ 3759039 h 4241931"/>
                <a:gd name="connsiteX750" fmla="*/ 1295945 w 4651277"/>
                <a:gd name="connsiteY750" fmla="*/ 3759452 h 4241931"/>
                <a:gd name="connsiteX751" fmla="*/ 1292551 w 4651277"/>
                <a:gd name="connsiteY751" fmla="*/ 3785619 h 4241931"/>
                <a:gd name="connsiteX752" fmla="*/ 1236423 w 4651277"/>
                <a:gd name="connsiteY752" fmla="*/ 3826202 h 4241931"/>
                <a:gd name="connsiteX753" fmla="*/ 1221212 w 4651277"/>
                <a:gd name="connsiteY753" fmla="*/ 3837554 h 4241931"/>
                <a:gd name="connsiteX754" fmla="*/ 1171545 w 4651277"/>
                <a:gd name="connsiteY754" fmla="*/ 3867819 h 4241931"/>
                <a:gd name="connsiteX755" fmla="*/ 1116177 w 4651277"/>
                <a:gd name="connsiteY755" fmla="*/ 3898927 h 4241931"/>
                <a:gd name="connsiteX756" fmla="*/ 1085512 w 4651277"/>
                <a:gd name="connsiteY756" fmla="*/ 3913810 h 4241931"/>
                <a:gd name="connsiteX757" fmla="*/ 1084513 w 4651277"/>
                <a:gd name="connsiteY757" fmla="*/ 3915463 h 4241931"/>
                <a:gd name="connsiteX758" fmla="*/ 1084512 w 4651277"/>
                <a:gd name="connsiteY758" fmla="*/ 3915463 h 4241931"/>
                <a:gd name="connsiteX759" fmla="*/ 1084263 w 4651277"/>
                <a:gd name="connsiteY759" fmla="*/ 3915876 h 4241931"/>
                <a:gd name="connsiteX760" fmla="*/ 1084513 w 4651277"/>
                <a:gd name="connsiteY760" fmla="*/ 3915463 h 4241931"/>
                <a:gd name="connsiteX761" fmla="*/ 1085839 w 4651277"/>
                <a:gd name="connsiteY761" fmla="*/ 3915136 h 4241931"/>
                <a:gd name="connsiteX762" fmla="*/ 1094228 w 4651277"/>
                <a:gd name="connsiteY762" fmla="*/ 3924043 h 4241931"/>
                <a:gd name="connsiteX763" fmla="*/ 1088904 w 4651277"/>
                <a:gd name="connsiteY763" fmla="*/ 3930985 h 4241931"/>
                <a:gd name="connsiteX764" fmla="*/ 1018977 w 4651277"/>
                <a:gd name="connsiteY764" fmla="*/ 3997770 h 4241931"/>
                <a:gd name="connsiteX765" fmla="*/ 1006350 w 4651277"/>
                <a:gd name="connsiteY765" fmla="*/ 4009328 h 4241931"/>
                <a:gd name="connsiteX766" fmla="*/ 1002301 w 4651277"/>
                <a:gd name="connsiteY766" fmla="*/ 4011171 h 4241931"/>
                <a:gd name="connsiteX767" fmla="*/ 990173 w 4651277"/>
                <a:gd name="connsiteY767" fmla="*/ 4011068 h 4241931"/>
                <a:gd name="connsiteX768" fmla="*/ 985936 w 4651277"/>
                <a:gd name="connsiteY768" fmla="*/ 4009861 h 4241931"/>
                <a:gd name="connsiteX769" fmla="*/ 977409 w 4651277"/>
                <a:gd name="connsiteY769" fmla="*/ 4002677 h 4241931"/>
                <a:gd name="connsiteX770" fmla="*/ 972121 w 4651277"/>
                <a:gd name="connsiteY770" fmla="*/ 3998352 h 4241931"/>
                <a:gd name="connsiteX771" fmla="*/ 953239 w 4651277"/>
                <a:gd name="connsiteY771" fmla="*/ 4017645 h 4241931"/>
                <a:gd name="connsiteX772" fmla="*/ 934255 w 4651277"/>
                <a:gd name="connsiteY772" fmla="*/ 4027395 h 4241931"/>
                <a:gd name="connsiteX773" fmla="*/ 928071 w 4651277"/>
                <a:gd name="connsiteY773" fmla="*/ 4012596 h 4241931"/>
                <a:gd name="connsiteX774" fmla="*/ 996223 w 4651277"/>
                <a:gd name="connsiteY774" fmla="*/ 3962574 h 4241931"/>
                <a:gd name="connsiteX775" fmla="*/ 1026009 w 4651277"/>
                <a:gd name="connsiteY775" fmla="*/ 3931585 h 4241931"/>
                <a:gd name="connsiteX776" fmla="*/ 1031264 w 4651277"/>
                <a:gd name="connsiteY776" fmla="*/ 3925503 h 4241931"/>
                <a:gd name="connsiteX777" fmla="*/ 1077468 w 4651277"/>
                <a:gd name="connsiteY777" fmla="*/ 3900596 h 4241931"/>
                <a:gd name="connsiteX778" fmla="*/ 1094162 w 4651277"/>
                <a:gd name="connsiteY778" fmla="*/ 3881561 h 4241931"/>
                <a:gd name="connsiteX779" fmla="*/ 1102948 w 4651277"/>
                <a:gd name="connsiteY779" fmla="*/ 3869261 h 4241931"/>
                <a:gd name="connsiteX780" fmla="*/ 1153234 w 4651277"/>
                <a:gd name="connsiteY780" fmla="*/ 3831245 h 4241931"/>
                <a:gd name="connsiteX781" fmla="*/ 1182230 w 4651277"/>
                <a:gd name="connsiteY781" fmla="*/ 3799326 h 4241931"/>
                <a:gd name="connsiteX782" fmla="*/ 1213308 w 4651277"/>
                <a:gd name="connsiteY782" fmla="*/ 3779276 h 4241931"/>
                <a:gd name="connsiteX783" fmla="*/ 1227005 w 4651277"/>
                <a:gd name="connsiteY783" fmla="*/ 3743531 h 4241931"/>
                <a:gd name="connsiteX784" fmla="*/ 1221458 w 4651277"/>
                <a:gd name="connsiteY784" fmla="*/ 3737019 h 4241931"/>
                <a:gd name="connsiteX785" fmla="*/ 1231625 w 4651277"/>
                <a:gd name="connsiteY785" fmla="*/ 3685821 h 4241931"/>
                <a:gd name="connsiteX786" fmla="*/ 1240257 w 4651277"/>
                <a:gd name="connsiteY786" fmla="*/ 3659206 h 4241931"/>
                <a:gd name="connsiteX787" fmla="*/ 1240179 w 4651277"/>
                <a:gd name="connsiteY787" fmla="*/ 3659067 h 4241931"/>
                <a:gd name="connsiteX788" fmla="*/ 1230192 w 4651277"/>
                <a:gd name="connsiteY788" fmla="*/ 3642988 h 4241931"/>
                <a:gd name="connsiteX789" fmla="*/ 1231048 w 4651277"/>
                <a:gd name="connsiteY789" fmla="*/ 3642849 h 4241931"/>
                <a:gd name="connsiteX790" fmla="*/ 1229111 w 4651277"/>
                <a:gd name="connsiteY790" fmla="*/ 3639405 h 4241931"/>
                <a:gd name="connsiteX791" fmla="*/ 1225082 w 4651277"/>
                <a:gd name="connsiteY791" fmla="*/ 3615948 h 4241931"/>
                <a:gd name="connsiteX792" fmla="*/ 1223380 w 4651277"/>
                <a:gd name="connsiteY792" fmla="*/ 3610558 h 4241931"/>
                <a:gd name="connsiteX793" fmla="*/ 1222745 w 4651277"/>
                <a:gd name="connsiteY793" fmla="*/ 3611001 h 4241931"/>
                <a:gd name="connsiteX794" fmla="*/ 1190494 w 4651277"/>
                <a:gd name="connsiteY794" fmla="*/ 3651565 h 4241931"/>
                <a:gd name="connsiteX795" fmla="*/ 1166783 w 4651277"/>
                <a:gd name="connsiteY795" fmla="*/ 3661736 h 4241931"/>
                <a:gd name="connsiteX796" fmla="*/ 1154637 w 4651277"/>
                <a:gd name="connsiteY796" fmla="*/ 3670210 h 4241931"/>
                <a:gd name="connsiteX797" fmla="*/ 1116633 w 4651277"/>
                <a:gd name="connsiteY797" fmla="*/ 3690352 h 4241931"/>
                <a:gd name="connsiteX798" fmla="*/ 1090960 w 4651277"/>
                <a:gd name="connsiteY798" fmla="*/ 3676395 h 4241931"/>
                <a:gd name="connsiteX799" fmla="*/ 1152057 w 4651277"/>
                <a:gd name="connsiteY799" fmla="*/ 3582771 h 4241931"/>
                <a:gd name="connsiteX800" fmla="*/ 1146988 w 4651277"/>
                <a:gd name="connsiteY800" fmla="*/ 3583121 h 4241931"/>
                <a:gd name="connsiteX801" fmla="*/ 1174341 w 4651277"/>
                <a:gd name="connsiteY801" fmla="*/ 3554475 h 4241931"/>
                <a:gd name="connsiteX802" fmla="*/ 1195008 w 4651277"/>
                <a:gd name="connsiteY802" fmla="*/ 3526369 h 4241931"/>
                <a:gd name="connsiteX803" fmla="*/ 1182314 w 4651277"/>
                <a:gd name="connsiteY803" fmla="*/ 3516738 h 4241931"/>
                <a:gd name="connsiteX804" fmla="*/ 1164089 w 4651277"/>
                <a:gd name="connsiteY804" fmla="*/ 3495341 h 4241931"/>
                <a:gd name="connsiteX805" fmla="*/ 1138525 w 4651277"/>
                <a:gd name="connsiteY805" fmla="*/ 3489826 h 4241931"/>
                <a:gd name="connsiteX806" fmla="*/ 1113579 w 4651277"/>
                <a:gd name="connsiteY806" fmla="*/ 3498232 h 4241931"/>
                <a:gd name="connsiteX807" fmla="*/ 1101193 w 4651277"/>
                <a:gd name="connsiteY807" fmla="*/ 3517611 h 4241931"/>
                <a:gd name="connsiteX808" fmla="*/ 1083741 w 4651277"/>
                <a:gd name="connsiteY808" fmla="*/ 3524449 h 4241931"/>
                <a:gd name="connsiteX809" fmla="*/ 1066327 w 4651277"/>
                <a:gd name="connsiteY809" fmla="*/ 3498350 h 4241931"/>
                <a:gd name="connsiteX810" fmla="*/ 1060384 w 4651277"/>
                <a:gd name="connsiteY810" fmla="*/ 3491373 h 4241931"/>
                <a:gd name="connsiteX811" fmla="*/ 1051908 w 4651277"/>
                <a:gd name="connsiteY811" fmla="*/ 3488960 h 4241931"/>
                <a:gd name="connsiteX812" fmla="*/ 1034735 w 4651277"/>
                <a:gd name="connsiteY812" fmla="*/ 3470682 h 4241931"/>
                <a:gd name="connsiteX813" fmla="*/ 1017197 w 4651277"/>
                <a:gd name="connsiteY813" fmla="*/ 3484015 h 4241931"/>
                <a:gd name="connsiteX814" fmla="*/ 1010237 w 4651277"/>
                <a:gd name="connsiteY814" fmla="*/ 3484323 h 4241931"/>
                <a:gd name="connsiteX815" fmla="*/ 958799 w 4651277"/>
                <a:gd name="connsiteY815" fmla="*/ 3466337 h 4241931"/>
                <a:gd name="connsiteX816" fmla="*/ 951788 w 4651277"/>
                <a:gd name="connsiteY816" fmla="*/ 3461874 h 4241931"/>
                <a:gd name="connsiteX817" fmla="*/ 926759 w 4651277"/>
                <a:gd name="connsiteY817" fmla="*/ 3433431 h 4241931"/>
                <a:gd name="connsiteX818" fmla="*/ 903850 w 4651277"/>
                <a:gd name="connsiteY818" fmla="*/ 3383920 h 4241931"/>
                <a:gd name="connsiteX819" fmla="*/ 895238 w 4651277"/>
                <a:gd name="connsiteY819" fmla="*/ 3361559 h 4241931"/>
                <a:gd name="connsiteX820" fmla="*/ 893102 w 4651277"/>
                <a:gd name="connsiteY820" fmla="*/ 3344918 h 4241931"/>
                <a:gd name="connsiteX821" fmla="*/ 913932 w 4651277"/>
                <a:gd name="connsiteY821" fmla="*/ 3295875 h 4241931"/>
                <a:gd name="connsiteX822" fmla="*/ 916552 w 4651277"/>
                <a:gd name="connsiteY822" fmla="*/ 3284815 h 4241931"/>
                <a:gd name="connsiteX823" fmla="*/ 902668 w 4651277"/>
                <a:gd name="connsiteY823" fmla="*/ 3252497 h 4241931"/>
                <a:gd name="connsiteX824" fmla="*/ 899396 w 4651277"/>
                <a:gd name="connsiteY824" fmla="*/ 3239232 h 4241931"/>
                <a:gd name="connsiteX825" fmla="*/ 894195 w 4651277"/>
                <a:gd name="connsiteY825" fmla="*/ 3206742 h 4241931"/>
                <a:gd name="connsiteX826" fmla="*/ 880363 w 4651277"/>
                <a:gd name="connsiteY826" fmla="*/ 3200867 h 4241931"/>
                <a:gd name="connsiteX827" fmla="*/ 868662 w 4651277"/>
                <a:gd name="connsiteY827" fmla="*/ 3212216 h 4241931"/>
                <a:gd name="connsiteX828" fmla="*/ 861785 w 4651277"/>
                <a:gd name="connsiteY828" fmla="*/ 3179867 h 4241931"/>
                <a:gd name="connsiteX829" fmla="*/ 841031 w 4651277"/>
                <a:gd name="connsiteY829" fmla="*/ 3128406 h 4241931"/>
                <a:gd name="connsiteX830" fmla="*/ 835094 w 4651277"/>
                <a:gd name="connsiteY830" fmla="*/ 3130395 h 4241931"/>
                <a:gd name="connsiteX831" fmla="*/ 836894 w 4651277"/>
                <a:gd name="connsiteY831" fmla="*/ 3131712 h 4241931"/>
                <a:gd name="connsiteX832" fmla="*/ 828164 w 4651277"/>
                <a:gd name="connsiteY832" fmla="*/ 3141426 h 4241931"/>
                <a:gd name="connsiteX833" fmla="*/ 810249 w 4651277"/>
                <a:gd name="connsiteY833" fmla="*/ 3168564 h 4241931"/>
                <a:gd name="connsiteX834" fmla="*/ 805666 w 4651277"/>
                <a:gd name="connsiteY834" fmla="*/ 3182762 h 4241931"/>
                <a:gd name="connsiteX835" fmla="*/ 762994 w 4651277"/>
                <a:gd name="connsiteY835" fmla="*/ 3247137 h 4241931"/>
                <a:gd name="connsiteX836" fmla="*/ 769696 w 4651277"/>
                <a:gd name="connsiteY836" fmla="*/ 3269578 h 4241931"/>
                <a:gd name="connsiteX837" fmla="*/ 788985 w 4651277"/>
                <a:gd name="connsiteY837" fmla="*/ 3312615 h 4241931"/>
                <a:gd name="connsiteX838" fmla="*/ 783024 w 4651277"/>
                <a:gd name="connsiteY838" fmla="*/ 3324613 h 4241931"/>
                <a:gd name="connsiteX839" fmla="*/ 758660 w 4651277"/>
                <a:gd name="connsiteY839" fmla="*/ 3335580 h 4241931"/>
                <a:gd name="connsiteX840" fmla="*/ 671389 w 4651277"/>
                <a:gd name="connsiteY840" fmla="*/ 3280299 h 4241931"/>
                <a:gd name="connsiteX841" fmla="*/ 650969 w 4651277"/>
                <a:gd name="connsiteY841" fmla="*/ 3269201 h 4241931"/>
                <a:gd name="connsiteX842" fmla="*/ 641617 w 4651277"/>
                <a:gd name="connsiteY842" fmla="*/ 3268933 h 4241931"/>
                <a:gd name="connsiteX843" fmla="*/ 644406 w 4651277"/>
                <a:gd name="connsiteY843" fmla="*/ 3282190 h 4241931"/>
                <a:gd name="connsiteX844" fmla="*/ 650760 w 4651277"/>
                <a:gd name="connsiteY844" fmla="*/ 3284028 h 4241931"/>
                <a:gd name="connsiteX845" fmla="*/ 664657 w 4651277"/>
                <a:gd name="connsiteY845" fmla="*/ 3289107 h 4241931"/>
                <a:gd name="connsiteX846" fmla="*/ 653088 w 4651277"/>
                <a:gd name="connsiteY846" fmla="*/ 3305841 h 4241931"/>
                <a:gd name="connsiteX847" fmla="*/ 681811 w 4651277"/>
                <a:gd name="connsiteY847" fmla="*/ 3311127 h 4241931"/>
                <a:gd name="connsiteX848" fmla="*/ 681325 w 4651277"/>
                <a:gd name="connsiteY848" fmla="*/ 3323067 h 4241931"/>
                <a:gd name="connsiteX849" fmla="*/ 642947 w 4651277"/>
                <a:gd name="connsiteY849" fmla="*/ 3318009 h 4241931"/>
                <a:gd name="connsiteX850" fmla="*/ 616859 w 4651277"/>
                <a:gd name="connsiteY850" fmla="*/ 3306172 h 4241931"/>
                <a:gd name="connsiteX851" fmla="*/ 615221 w 4651277"/>
                <a:gd name="connsiteY851" fmla="*/ 3285459 h 4241931"/>
                <a:gd name="connsiteX852" fmla="*/ 603851 w 4651277"/>
                <a:gd name="connsiteY852" fmla="*/ 3275124 h 4241931"/>
                <a:gd name="connsiteX853" fmla="*/ 584006 w 4651277"/>
                <a:gd name="connsiteY853" fmla="*/ 3294285 h 4241931"/>
                <a:gd name="connsiteX854" fmla="*/ 576030 w 4651277"/>
                <a:gd name="connsiteY854" fmla="*/ 3296216 h 4241931"/>
                <a:gd name="connsiteX855" fmla="*/ 595446 w 4651277"/>
                <a:gd name="connsiteY855" fmla="*/ 3254362 h 4241931"/>
                <a:gd name="connsiteX856" fmla="*/ 582146 w 4651277"/>
                <a:gd name="connsiteY856" fmla="*/ 3236050 h 4241931"/>
                <a:gd name="connsiteX857" fmla="*/ 559040 w 4651277"/>
                <a:gd name="connsiteY857" fmla="*/ 3238269 h 4241931"/>
                <a:gd name="connsiteX858" fmla="*/ 547418 w 4651277"/>
                <a:gd name="connsiteY858" fmla="*/ 3221663 h 4241931"/>
                <a:gd name="connsiteX859" fmla="*/ 555276 w 4651277"/>
                <a:gd name="connsiteY859" fmla="*/ 3208783 h 4241931"/>
                <a:gd name="connsiteX860" fmla="*/ 552916 w 4651277"/>
                <a:gd name="connsiteY860" fmla="*/ 3178113 h 4241931"/>
                <a:gd name="connsiteX861" fmla="*/ 554759 w 4651277"/>
                <a:gd name="connsiteY861" fmla="*/ 3143891 h 4241931"/>
                <a:gd name="connsiteX862" fmla="*/ 546452 w 4651277"/>
                <a:gd name="connsiteY862" fmla="*/ 3109595 h 4241931"/>
                <a:gd name="connsiteX863" fmla="*/ 531314 w 4651277"/>
                <a:gd name="connsiteY863" fmla="*/ 3097640 h 4241931"/>
                <a:gd name="connsiteX864" fmla="*/ 544016 w 4651277"/>
                <a:gd name="connsiteY864" fmla="*/ 3089076 h 4241931"/>
                <a:gd name="connsiteX865" fmla="*/ 547970 w 4651277"/>
                <a:gd name="connsiteY865" fmla="*/ 3079252 h 4241931"/>
                <a:gd name="connsiteX866" fmla="*/ 536113 w 4651277"/>
                <a:gd name="connsiteY866" fmla="*/ 3040749 h 4241931"/>
                <a:gd name="connsiteX867" fmla="*/ 536514 w 4651277"/>
                <a:gd name="connsiteY867" fmla="*/ 3026719 h 4241931"/>
                <a:gd name="connsiteX868" fmla="*/ 518069 w 4651277"/>
                <a:gd name="connsiteY868" fmla="*/ 3044697 h 4241931"/>
                <a:gd name="connsiteX869" fmla="*/ 505030 w 4651277"/>
                <a:gd name="connsiteY869" fmla="*/ 3044899 h 4241931"/>
                <a:gd name="connsiteX870" fmla="*/ 469088 w 4651277"/>
                <a:gd name="connsiteY870" fmla="*/ 3060358 h 4241931"/>
                <a:gd name="connsiteX871" fmla="*/ 446865 w 4651277"/>
                <a:gd name="connsiteY871" fmla="*/ 3064475 h 4241931"/>
                <a:gd name="connsiteX872" fmla="*/ 428168 w 4651277"/>
                <a:gd name="connsiteY872" fmla="*/ 3076179 h 4241931"/>
                <a:gd name="connsiteX873" fmla="*/ 421376 w 4651277"/>
                <a:gd name="connsiteY873" fmla="*/ 3079513 h 4241931"/>
                <a:gd name="connsiteX874" fmla="*/ 387850 w 4651277"/>
                <a:gd name="connsiteY874" fmla="*/ 3050903 h 4241931"/>
                <a:gd name="connsiteX875" fmla="*/ 356247 w 4651277"/>
                <a:gd name="connsiteY875" fmla="*/ 3058134 h 4241931"/>
                <a:gd name="connsiteX876" fmla="*/ 329279 w 4651277"/>
                <a:gd name="connsiteY876" fmla="*/ 3044401 h 4241931"/>
                <a:gd name="connsiteX877" fmla="*/ 308607 w 4651277"/>
                <a:gd name="connsiteY877" fmla="*/ 3027031 h 4241931"/>
                <a:gd name="connsiteX878" fmla="*/ 279538 w 4651277"/>
                <a:gd name="connsiteY878" fmla="*/ 3001141 h 4241931"/>
                <a:gd name="connsiteX879" fmla="*/ 267950 w 4651277"/>
                <a:gd name="connsiteY879" fmla="*/ 2993392 h 4241931"/>
                <a:gd name="connsiteX880" fmla="*/ 257547 w 4651277"/>
                <a:gd name="connsiteY880" fmla="*/ 2987046 h 4241931"/>
                <a:gd name="connsiteX881" fmla="*/ 263834 w 4651277"/>
                <a:gd name="connsiteY881" fmla="*/ 2971168 h 4241931"/>
                <a:gd name="connsiteX882" fmla="*/ 275244 w 4651277"/>
                <a:gd name="connsiteY882" fmla="*/ 2962494 h 4241931"/>
                <a:gd name="connsiteX883" fmla="*/ 283127 w 4651277"/>
                <a:gd name="connsiteY883" fmla="*/ 2946230 h 4241931"/>
                <a:gd name="connsiteX884" fmla="*/ 271842 w 4651277"/>
                <a:gd name="connsiteY884" fmla="*/ 2937986 h 4241931"/>
                <a:gd name="connsiteX885" fmla="*/ 255949 w 4651277"/>
                <a:gd name="connsiteY885" fmla="*/ 2947324 h 4241931"/>
                <a:gd name="connsiteX886" fmla="*/ 248671 w 4651277"/>
                <a:gd name="connsiteY886" fmla="*/ 2962598 h 4241931"/>
                <a:gd name="connsiteX887" fmla="*/ 220889 w 4651277"/>
                <a:gd name="connsiteY887" fmla="*/ 2964682 h 4241931"/>
                <a:gd name="connsiteX888" fmla="*/ 224312 w 4651277"/>
                <a:gd name="connsiteY888" fmla="*/ 2945699 h 4241931"/>
                <a:gd name="connsiteX889" fmla="*/ 224403 w 4651277"/>
                <a:gd name="connsiteY889" fmla="*/ 2919922 h 4241931"/>
                <a:gd name="connsiteX890" fmla="*/ 221120 w 4651277"/>
                <a:gd name="connsiteY890" fmla="*/ 2906363 h 4241931"/>
                <a:gd name="connsiteX891" fmla="*/ 227734 w 4651277"/>
                <a:gd name="connsiteY891" fmla="*/ 2886607 h 4241931"/>
                <a:gd name="connsiteX892" fmla="*/ 230419 w 4651277"/>
                <a:gd name="connsiteY892" fmla="*/ 2873291 h 4241931"/>
                <a:gd name="connsiteX893" fmla="*/ 220334 w 4651277"/>
                <a:gd name="connsiteY893" fmla="*/ 2850825 h 4241931"/>
                <a:gd name="connsiteX894" fmla="*/ 210854 w 4651277"/>
                <a:gd name="connsiteY894" fmla="*/ 2827368 h 4241931"/>
                <a:gd name="connsiteX895" fmla="*/ 241764 w 4651277"/>
                <a:gd name="connsiteY895" fmla="*/ 2778929 h 4241931"/>
                <a:gd name="connsiteX896" fmla="*/ 255002 w 4651277"/>
                <a:gd name="connsiteY896" fmla="*/ 2751657 h 4241931"/>
                <a:gd name="connsiteX897" fmla="*/ 276350 w 4651277"/>
                <a:gd name="connsiteY897" fmla="*/ 2717777 h 4241931"/>
                <a:gd name="connsiteX898" fmla="*/ 285282 w 4651277"/>
                <a:gd name="connsiteY898" fmla="*/ 2707593 h 4241931"/>
                <a:gd name="connsiteX899" fmla="*/ 276926 w 4651277"/>
                <a:gd name="connsiteY899" fmla="*/ 2680064 h 4241931"/>
                <a:gd name="connsiteX900" fmla="*/ 264542 w 4651277"/>
                <a:gd name="connsiteY900" fmla="*/ 2672508 h 4241931"/>
                <a:gd name="connsiteX901" fmla="*/ 308116 w 4651277"/>
                <a:gd name="connsiteY901" fmla="*/ 2674621 h 4241931"/>
                <a:gd name="connsiteX902" fmla="*/ 327864 w 4651277"/>
                <a:gd name="connsiteY902" fmla="*/ 2668993 h 4241931"/>
                <a:gd name="connsiteX903" fmla="*/ 339456 w 4651277"/>
                <a:gd name="connsiteY903" fmla="*/ 2648876 h 4241931"/>
                <a:gd name="connsiteX904" fmla="*/ 368061 w 4651277"/>
                <a:gd name="connsiteY904" fmla="*/ 2643216 h 4241931"/>
                <a:gd name="connsiteX905" fmla="*/ 389537 w 4651277"/>
                <a:gd name="connsiteY905" fmla="*/ 2632526 h 4241931"/>
                <a:gd name="connsiteX906" fmla="*/ 396992 w 4651277"/>
                <a:gd name="connsiteY906" fmla="*/ 2633675 h 4241931"/>
                <a:gd name="connsiteX907" fmla="*/ 398142 w 4651277"/>
                <a:gd name="connsiteY907" fmla="*/ 2626219 h 4241931"/>
                <a:gd name="connsiteX908" fmla="*/ 385394 w 4651277"/>
                <a:gd name="connsiteY908" fmla="*/ 2597603 h 4241931"/>
                <a:gd name="connsiteX909" fmla="*/ 377546 w 4651277"/>
                <a:gd name="connsiteY909" fmla="*/ 2596603 h 4241931"/>
                <a:gd name="connsiteX910" fmla="*/ 376221 w 4651277"/>
                <a:gd name="connsiteY910" fmla="*/ 2597323 h 4241931"/>
                <a:gd name="connsiteX911" fmla="*/ 363730 w 4651277"/>
                <a:gd name="connsiteY911" fmla="*/ 2594317 h 4241931"/>
                <a:gd name="connsiteX912" fmla="*/ 336858 w 4651277"/>
                <a:gd name="connsiteY912" fmla="*/ 2561827 h 4241931"/>
                <a:gd name="connsiteX913" fmla="*/ 337956 w 4651277"/>
                <a:gd name="connsiteY913" fmla="*/ 2558256 h 4241931"/>
                <a:gd name="connsiteX914" fmla="*/ 331405 w 4651277"/>
                <a:gd name="connsiteY914" fmla="*/ 2552878 h 4241931"/>
                <a:gd name="connsiteX915" fmla="*/ 308578 w 4651277"/>
                <a:gd name="connsiteY915" fmla="*/ 2557984 h 4241931"/>
                <a:gd name="connsiteX916" fmla="*/ 294264 w 4651277"/>
                <a:gd name="connsiteY916" fmla="*/ 2582561 h 4241931"/>
                <a:gd name="connsiteX917" fmla="*/ 283956 w 4651277"/>
                <a:gd name="connsiteY917" fmla="*/ 2590545 h 4241931"/>
                <a:gd name="connsiteX918" fmla="*/ 279462 w 4651277"/>
                <a:gd name="connsiteY918" fmla="*/ 2578968 h 4241931"/>
                <a:gd name="connsiteX919" fmla="*/ 280886 w 4651277"/>
                <a:gd name="connsiteY919" fmla="*/ 2534293 h 4241931"/>
                <a:gd name="connsiteX920" fmla="*/ 293312 w 4651277"/>
                <a:gd name="connsiteY920" fmla="*/ 2522841 h 4241931"/>
                <a:gd name="connsiteX921" fmla="*/ 313664 w 4651277"/>
                <a:gd name="connsiteY921" fmla="*/ 2509256 h 4241931"/>
                <a:gd name="connsiteX922" fmla="*/ 322562 w 4651277"/>
                <a:gd name="connsiteY922" fmla="*/ 2501743 h 4241931"/>
                <a:gd name="connsiteX923" fmla="*/ 322347 w 4651277"/>
                <a:gd name="connsiteY923" fmla="*/ 2500403 h 4241931"/>
                <a:gd name="connsiteX924" fmla="*/ 325012 w 4651277"/>
                <a:gd name="connsiteY924" fmla="*/ 2494504 h 4241931"/>
                <a:gd name="connsiteX925" fmla="*/ 327121 w 4651277"/>
                <a:gd name="connsiteY925" fmla="*/ 2489822 h 4241931"/>
                <a:gd name="connsiteX926" fmla="*/ 325375 w 4651277"/>
                <a:gd name="connsiteY926" fmla="*/ 2483801 h 4241931"/>
                <a:gd name="connsiteX927" fmla="*/ 319894 w 4651277"/>
                <a:gd name="connsiteY927" fmla="*/ 2485096 h 4241931"/>
                <a:gd name="connsiteX928" fmla="*/ 311599 w 4651277"/>
                <a:gd name="connsiteY928" fmla="*/ 2486736 h 4241931"/>
                <a:gd name="connsiteX929" fmla="*/ 310423 w 4651277"/>
                <a:gd name="connsiteY929" fmla="*/ 2477683 h 4241931"/>
                <a:gd name="connsiteX930" fmla="*/ 311281 w 4651277"/>
                <a:gd name="connsiteY930" fmla="*/ 2475872 h 4241931"/>
                <a:gd name="connsiteX931" fmla="*/ 304224 w 4651277"/>
                <a:gd name="connsiteY931" fmla="*/ 2463706 h 4241931"/>
                <a:gd name="connsiteX932" fmla="*/ 295275 w 4651277"/>
                <a:gd name="connsiteY932" fmla="*/ 2457135 h 4241931"/>
                <a:gd name="connsiteX933" fmla="*/ 294859 w 4651277"/>
                <a:gd name="connsiteY933" fmla="*/ 2454016 h 4241931"/>
                <a:gd name="connsiteX934" fmla="*/ 286910 w 4651277"/>
                <a:gd name="connsiteY934" fmla="*/ 2446244 h 4241931"/>
                <a:gd name="connsiteX935" fmla="*/ 278232 w 4651277"/>
                <a:gd name="connsiteY935" fmla="*/ 2442183 h 4241931"/>
                <a:gd name="connsiteX936" fmla="*/ 256502 w 4651277"/>
                <a:gd name="connsiteY936" fmla="*/ 2431877 h 4241931"/>
                <a:gd name="connsiteX937" fmla="*/ 233566 w 4651277"/>
                <a:gd name="connsiteY937" fmla="*/ 2432796 h 4241931"/>
                <a:gd name="connsiteX938" fmla="*/ 225585 w 4651277"/>
                <a:gd name="connsiteY938" fmla="*/ 2427605 h 4241931"/>
                <a:gd name="connsiteX939" fmla="*/ 218516 w 4651277"/>
                <a:gd name="connsiteY939" fmla="*/ 2409611 h 4241931"/>
                <a:gd name="connsiteX940" fmla="*/ 219702 w 4651277"/>
                <a:gd name="connsiteY940" fmla="*/ 2396654 h 4241931"/>
                <a:gd name="connsiteX941" fmla="*/ 203612 w 4651277"/>
                <a:gd name="connsiteY941" fmla="*/ 2390201 h 4241931"/>
                <a:gd name="connsiteX942" fmla="*/ 185454 w 4651277"/>
                <a:gd name="connsiteY942" fmla="*/ 2384308 h 4241931"/>
                <a:gd name="connsiteX943" fmla="*/ 180651 w 4651277"/>
                <a:gd name="connsiteY943" fmla="*/ 2360984 h 4241931"/>
                <a:gd name="connsiteX944" fmla="*/ 188954 w 4651277"/>
                <a:gd name="connsiteY944" fmla="*/ 2355173 h 4241931"/>
                <a:gd name="connsiteX945" fmla="*/ 203232 w 4651277"/>
                <a:gd name="connsiteY945" fmla="*/ 2321739 h 4241931"/>
                <a:gd name="connsiteX946" fmla="*/ 198358 w 4651277"/>
                <a:gd name="connsiteY946" fmla="*/ 2280702 h 4241931"/>
                <a:gd name="connsiteX947" fmla="*/ 181129 w 4651277"/>
                <a:gd name="connsiteY947" fmla="*/ 2268831 h 4241931"/>
                <a:gd name="connsiteX948" fmla="*/ 161542 w 4651277"/>
                <a:gd name="connsiteY948" fmla="*/ 2266396 h 4241931"/>
                <a:gd name="connsiteX949" fmla="*/ 170152 w 4651277"/>
                <a:gd name="connsiteY949" fmla="*/ 2232225 h 4241931"/>
                <a:gd name="connsiteX950" fmla="*/ 182158 w 4651277"/>
                <a:gd name="connsiteY950" fmla="*/ 2210319 h 4241931"/>
                <a:gd name="connsiteX951" fmla="*/ 185087 w 4651277"/>
                <a:gd name="connsiteY951" fmla="*/ 2204960 h 4241931"/>
                <a:gd name="connsiteX952" fmla="*/ 183548 w 4651277"/>
                <a:gd name="connsiteY952" fmla="*/ 2204931 h 4241931"/>
                <a:gd name="connsiteX953" fmla="*/ 176985 w 4651277"/>
                <a:gd name="connsiteY953" fmla="*/ 2201655 h 4241931"/>
                <a:gd name="connsiteX954" fmla="*/ 158195 w 4651277"/>
                <a:gd name="connsiteY954" fmla="*/ 2192908 h 4241931"/>
                <a:gd name="connsiteX955" fmla="*/ 153725 w 4651277"/>
                <a:gd name="connsiteY955" fmla="*/ 2186242 h 4241931"/>
                <a:gd name="connsiteX956" fmla="*/ 153180 w 4651277"/>
                <a:gd name="connsiteY956" fmla="*/ 2181643 h 4241931"/>
                <a:gd name="connsiteX957" fmla="*/ 148907 w 4651277"/>
                <a:gd name="connsiteY957" fmla="*/ 2184596 h 4241931"/>
                <a:gd name="connsiteX958" fmla="*/ 133549 w 4651277"/>
                <a:gd name="connsiteY958" fmla="*/ 2192221 h 4241931"/>
                <a:gd name="connsiteX959" fmla="*/ 130014 w 4651277"/>
                <a:gd name="connsiteY959" fmla="*/ 2191909 h 4241931"/>
                <a:gd name="connsiteX960" fmla="*/ 130318 w 4651277"/>
                <a:gd name="connsiteY960" fmla="*/ 2192823 h 4241931"/>
                <a:gd name="connsiteX961" fmla="*/ 126283 w 4651277"/>
                <a:gd name="connsiteY961" fmla="*/ 2195305 h 4241931"/>
                <a:gd name="connsiteX962" fmla="*/ 107338 w 4651277"/>
                <a:gd name="connsiteY962" fmla="*/ 2192707 h 4241931"/>
                <a:gd name="connsiteX963" fmla="*/ 90588 w 4651277"/>
                <a:gd name="connsiteY963" fmla="*/ 2196667 h 4241931"/>
                <a:gd name="connsiteX964" fmla="*/ 85329 w 4651277"/>
                <a:gd name="connsiteY964" fmla="*/ 2204345 h 4241931"/>
                <a:gd name="connsiteX965" fmla="*/ 82412 w 4651277"/>
                <a:gd name="connsiteY965" fmla="*/ 2206965 h 4241931"/>
                <a:gd name="connsiteX966" fmla="*/ 79791 w 4651277"/>
                <a:gd name="connsiteY966" fmla="*/ 2204045 h 4241931"/>
                <a:gd name="connsiteX967" fmla="*/ 72187 w 4651277"/>
                <a:gd name="connsiteY967" fmla="*/ 2199087 h 4241931"/>
                <a:gd name="connsiteX968" fmla="*/ 56610 w 4651277"/>
                <a:gd name="connsiteY968" fmla="*/ 2194405 h 4241931"/>
                <a:gd name="connsiteX969" fmla="*/ 49228 w 4651277"/>
                <a:gd name="connsiteY969" fmla="*/ 2195828 h 4241931"/>
                <a:gd name="connsiteX970" fmla="*/ 44932 w 4651277"/>
                <a:gd name="connsiteY970" fmla="*/ 2199419 h 4241931"/>
                <a:gd name="connsiteX971" fmla="*/ 40358 w 4651277"/>
                <a:gd name="connsiteY971" fmla="*/ 2195030 h 4241931"/>
                <a:gd name="connsiteX972" fmla="*/ 38739 w 4651277"/>
                <a:gd name="connsiteY972" fmla="*/ 2190908 h 4241931"/>
                <a:gd name="connsiteX973" fmla="*/ 25029 w 4651277"/>
                <a:gd name="connsiteY973" fmla="*/ 2188681 h 4241931"/>
                <a:gd name="connsiteX974" fmla="*/ 22953 w 4651277"/>
                <a:gd name="connsiteY974" fmla="*/ 2190781 h 4241931"/>
                <a:gd name="connsiteX975" fmla="*/ 17398 w 4651277"/>
                <a:gd name="connsiteY975" fmla="*/ 2191771 h 4241931"/>
                <a:gd name="connsiteX976" fmla="*/ 17464 w 4651277"/>
                <a:gd name="connsiteY976" fmla="*/ 2186609 h 4241931"/>
                <a:gd name="connsiteX977" fmla="*/ 20703 w 4651277"/>
                <a:gd name="connsiteY977" fmla="*/ 2182626 h 4241931"/>
                <a:gd name="connsiteX978" fmla="*/ 20175 w 4651277"/>
                <a:gd name="connsiteY978" fmla="*/ 2176316 h 4241931"/>
                <a:gd name="connsiteX979" fmla="*/ 10908 w 4651277"/>
                <a:gd name="connsiteY979" fmla="*/ 2158882 h 4241931"/>
                <a:gd name="connsiteX980" fmla="*/ 3909 w 4651277"/>
                <a:gd name="connsiteY980" fmla="*/ 2136084 h 4241931"/>
                <a:gd name="connsiteX981" fmla="*/ 5354 w 4651277"/>
                <a:gd name="connsiteY981" fmla="*/ 2129952 h 4241931"/>
                <a:gd name="connsiteX982" fmla="*/ 9185 w 4651277"/>
                <a:gd name="connsiteY982" fmla="*/ 2123453 h 4241931"/>
                <a:gd name="connsiteX983" fmla="*/ 8263 w 4651277"/>
                <a:gd name="connsiteY983" fmla="*/ 2119867 h 4241931"/>
                <a:gd name="connsiteX984" fmla="*/ 0 w 4651277"/>
                <a:gd name="connsiteY984" fmla="*/ 2106669 h 4241931"/>
                <a:gd name="connsiteX985" fmla="*/ 1997 w 4651277"/>
                <a:gd name="connsiteY985" fmla="*/ 2092253 h 4241931"/>
                <a:gd name="connsiteX986" fmla="*/ 18461 w 4651277"/>
                <a:gd name="connsiteY986" fmla="*/ 2073068 h 4241931"/>
                <a:gd name="connsiteX987" fmla="*/ 22909 w 4651277"/>
                <a:gd name="connsiteY987" fmla="*/ 2063545 h 4241931"/>
                <a:gd name="connsiteX988" fmla="*/ 31396 w 4651277"/>
                <a:gd name="connsiteY988" fmla="*/ 2046292 h 4241931"/>
                <a:gd name="connsiteX989" fmla="*/ 31352 w 4651277"/>
                <a:gd name="connsiteY989" fmla="*/ 2025192 h 4241931"/>
                <a:gd name="connsiteX990" fmla="*/ 63886 w 4651277"/>
                <a:gd name="connsiteY990" fmla="*/ 2013091 h 4241931"/>
                <a:gd name="connsiteX991" fmla="*/ 81239 w 4651277"/>
                <a:gd name="connsiteY991" fmla="*/ 2008044 h 4241931"/>
                <a:gd name="connsiteX992" fmla="*/ 111405 w 4651277"/>
                <a:gd name="connsiteY992" fmla="*/ 1993139 h 4241931"/>
                <a:gd name="connsiteX993" fmla="*/ 126677 w 4651277"/>
                <a:gd name="connsiteY993" fmla="*/ 2000417 h 4241931"/>
                <a:gd name="connsiteX994" fmla="*/ 139632 w 4651277"/>
                <a:gd name="connsiteY994" fmla="*/ 1998124 h 4241931"/>
                <a:gd name="connsiteX995" fmla="*/ 146533 w 4651277"/>
                <a:gd name="connsiteY995" fmla="*/ 1993496 h 4241931"/>
                <a:gd name="connsiteX996" fmla="*/ 153736 w 4651277"/>
                <a:gd name="connsiteY996" fmla="*/ 1988375 h 4241931"/>
                <a:gd name="connsiteX997" fmla="*/ 154376 w 4651277"/>
                <a:gd name="connsiteY997" fmla="*/ 1996242 h 4241931"/>
                <a:gd name="connsiteX998" fmla="*/ 153285 w 4651277"/>
                <a:gd name="connsiteY998" fmla="*/ 2009173 h 4241931"/>
                <a:gd name="connsiteX999" fmla="*/ 164872 w 4651277"/>
                <a:gd name="connsiteY999" fmla="*/ 2016921 h 4241931"/>
                <a:gd name="connsiteX1000" fmla="*/ 175266 w 4651277"/>
                <a:gd name="connsiteY1000" fmla="*/ 2011025 h 4241931"/>
                <a:gd name="connsiteX1001" fmla="*/ 179204 w 4651277"/>
                <a:gd name="connsiteY1001" fmla="*/ 2016827 h 4241931"/>
                <a:gd name="connsiteX1002" fmla="*/ 185964 w 4651277"/>
                <a:gd name="connsiteY1002" fmla="*/ 2044743 h 4241931"/>
                <a:gd name="connsiteX1003" fmla="*/ 192136 w 4651277"/>
                <a:gd name="connsiteY1003" fmla="*/ 2058025 h 4241931"/>
                <a:gd name="connsiteX1004" fmla="*/ 191400 w 4651277"/>
                <a:gd name="connsiteY1004" fmla="*/ 2065222 h 4241931"/>
                <a:gd name="connsiteX1005" fmla="*/ 193705 w 4651277"/>
                <a:gd name="connsiteY1005" fmla="*/ 2064625 h 4241931"/>
                <a:gd name="connsiteX1006" fmla="*/ 201345 w 4651277"/>
                <a:gd name="connsiteY1006" fmla="*/ 2058516 h 4241931"/>
                <a:gd name="connsiteX1007" fmla="*/ 208726 w 4651277"/>
                <a:gd name="connsiteY1007" fmla="*/ 2057092 h 4241931"/>
                <a:gd name="connsiteX1008" fmla="*/ 228242 w 4651277"/>
                <a:gd name="connsiteY1008" fmla="*/ 2063119 h 4241931"/>
                <a:gd name="connsiteX1009" fmla="*/ 231942 w 4651277"/>
                <a:gd name="connsiteY1009" fmla="*/ 2058516 h 4241931"/>
                <a:gd name="connsiteX1010" fmla="*/ 254423 w 4651277"/>
                <a:gd name="connsiteY1010" fmla="*/ 2032807 h 4241931"/>
                <a:gd name="connsiteX1011" fmla="*/ 259562 w 4651277"/>
                <a:gd name="connsiteY1011" fmla="*/ 2024385 h 4241931"/>
                <a:gd name="connsiteX1012" fmla="*/ 260350 w 4651277"/>
                <a:gd name="connsiteY1012" fmla="*/ 2011951 h 4241931"/>
                <a:gd name="connsiteX1013" fmla="*/ 243934 w 4651277"/>
                <a:gd name="connsiteY1013" fmla="*/ 1984262 h 4241931"/>
                <a:gd name="connsiteX1014" fmla="*/ 241968 w 4651277"/>
                <a:gd name="connsiteY1014" fmla="*/ 1967429 h 4241931"/>
                <a:gd name="connsiteX1015" fmla="*/ 257810 w 4651277"/>
                <a:gd name="connsiteY1015" fmla="*/ 1964858 h 4241931"/>
                <a:gd name="connsiteX1016" fmla="*/ 278777 w 4651277"/>
                <a:gd name="connsiteY1016" fmla="*/ 1969490 h 4241931"/>
                <a:gd name="connsiteX1017" fmla="*/ 293797 w 4651277"/>
                <a:gd name="connsiteY1017" fmla="*/ 1970497 h 4241931"/>
                <a:gd name="connsiteX1018" fmla="*/ 304189 w 4651277"/>
                <a:gd name="connsiteY1018" fmla="*/ 1964603 h 4241931"/>
                <a:gd name="connsiteX1019" fmla="*/ 323849 w 4651277"/>
                <a:gd name="connsiteY1019" fmla="*/ 1916778 h 4241931"/>
                <a:gd name="connsiteX1020" fmla="*/ 339900 w 4651277"/>
                <a:gd name="connsiteY1020" fmla="*/ 1899380 h 4241931"/>
                <a:gd name="connsiteX1021" fmla="*/ 366172 w 4651277"/>
                <a:gd name="connsiteY1021" fmla="*/ 1899774 h 4241931"/>
                <a:gd name="connsiteX1022" fmla="*/ 386796 w 4651277"/>
                <a:gd name="connsiteY1022" fmla="*/ 1855936 h 4241931"/>
                <a:gd name="connsiteX1023" fmla="*/ 382353 w 4651277"/>
                <a:gd name="connsiteY1023" fmla="*/ 1837591 h 4241931"/>
                <a:gd name="connsiteX1024" fmla="*/ 397618 w 4651277"/>
                <a:gd name="connsiteY1024" fmla="*/ 1832628 h 4241931"/>
                <a:gd name="connsiteX1025" fmla="*/ 428633 w 4651277"/>
                <a:gd name="connsiteY1025" fmla="*/ 1850870 h 4241931"/>
                <a:gd name="connsiteX1026" fmla="*/ 421799 w 4651277"/>
                <a:gd name="connsiteY1026" fmla="*/ 1833105 h 4241931"/>
                <a:gd name="connsiteX1027" fmla="*/ 416893 w 4651277"/>
                <a:gd name="connsiteY1027" fmla="*/ 1823315 h 4241931"/>
                <a:gd name="connsiteX1028" fmla="*/ 392973 w 4651277"/>
                <a:gd name="connsiteY1028" fmla="*/ 1801244 h 4241931"/>
                <a:gd name="connsiteX1029" fmla="*/ 372974 w 4651277"/>
                <a:gd name="connsiteY1029" fmla="*/ 1800599 h 4241931"/>
                <a:gd name="connsiteX1030" fmla="*/ 385949 w 4651277"/>
                <a:gd name="connsiteY1030" fmla="*/ 1754815 h 4241931"/>
                <a:gd name="connsiteX1031" fmla="*/ 398951 w 4651277"/>
                <a:gd name="connsiteY1031" fmla="*/ 1705649 h 4241931"/>
                <a:gd name="connsiteX1032" fmla="*/ 389494 w 4651277"/>
                <a:gd name="connsiteY1032" fmla="*/ 1678807 h 4241931"/>
                <a:gd name="connsiteX1033" fmla="*/ 363309 w 4651277"/>
                <a:gd name="connsiteY1033" fmla="*/ 1680505 h 4241931"/>
                <a:gd name="connsiteX1034" fmla="*/ 342496 w 4651277"/>
                <a:gd name="connsiteY1034" fmla="*/ 1695679 h 4241931"/>
                <a:gd name="connsiteX1035" fmla="*/ 298105 w 4651277"/>
                <a:gd name="connsiteY1035" fmla="*/ 1669277 h 4241931"/>
                <a:gd name="connsiteX1036" fmla="*/ 291363 w 4651277"/>
                <a:gd name="connsiteY1036" fmla="*/ 1665844 h 4241931"/>
                <a:gd name="connsiteX1037" fmla="*/ 294593 w 4651277"/>
                <a:gd name="connsiteY1037" fmla="*/ 1646062 h 4241931"/>
                <a:gd name="connsiteX1038" fmla="*/ 308882 w 4651277"/>
                <a:gd name="connsiteY1038" fmla="*/ 1624869 h 4241931"/>
                <a:gd name="connsiteX1039" fmla="*/ 350575 w 4651277"/>
                <a:gd name="connsiteY1039" fmla="*/ 1612239 h 4241931"/>
                <a:gd name="connsiteX1040" fmla="*/ 368300 w 4651277"/>
                <a:gd name="connsiteY1040" fmla="*/ 1624411 h 4241931"/>
                <a:gd name="connsiteX1041" fmla="*/ 381481 w 4651277"/>
                <a:gd name="connsiteY1041" fmla="*/ 1631773 h 4241931"/>
                <a:gd name="connsiteX1042" fmla="*/ 447262 w 4651277"/>
                <a:gd name="connsiteY1042" fmla="*/ 1605288 h 4241931"/>
                <a:gd name="connsiteX1043" fmla="*/ 459886 w 4651277"/>
                <a:gd name="connsiteY1043" fmla="*/ 1566766 h 4241931"/>
                <a:gd name="connsiteX1044" fmla="*/ 453689 w 4651277"/>
                <a:gd name="connsiteY1044" fmla="*/ 1556868 h 4241931"/>
                <a:gd name="connsiteX1045" fmla="*/ 470485 w 4651277"/>
                <a:gd name="connsiteY1045" fmla="*/ 1505937 h 4241931"/>
                <a:gd name="connsiteX1046" fmla="*/ 499433 w 4651277"/>
                <a:gd name="connsiteY1046" fmla="*/ 1480773 h 4241931"/>
                <a:gd name="connsiteX1047" fmla="*/ 547531 w 4651277"/>
                <a:gd name="connsiteY1047" fmla="*/ 1463211 h 4241931"/>
                <a:gd name="connsiteX1048" fmla="*/ 567253 w 4651277"/>
                <a:gd name="connsiteY1048" fmla="*/ 1460968 h 4241931"/>
                <a:gd name="connsiteX1049" fmla="*/ 536841 w 4651277"/>
                <a:gd name="connsiteY1049" fmla="*/ 1441738 h 4241931"/>
                <a:gd name="connsiteX1050" fmla="*/ 534666 w 4651277"/>
                <a:gd name="connsiteY1050" fmla="*/ 1439730 h 4241931"/>
                <a:gd name="connsiteX1051" fmla="*/ 534280 w 4651277"/>
                <a:gd name="connsiteY1051" fmla="*/ 1438135 h 4241931"/>
                <a:gd name="connsiteX1052" fmla="*/ 490714 w 4651277"/>
                <a:gd name="connsiteY1052" fmla="*/ 1340184 h 4241931"/>
                <a:gd name="connsiteX1053" fmla="*/ 488780 w 4651277"/>
                <a:gd name="connsiteY1053" fmla="*/ 1292099 h 4241931"/>
                <a:gd name="connsiteX1054" fmla="*/ 496936 w 4651277"/>
                <a:gd name="connsiteY1054" fmla="*/ 1238618 h 4241931"/>
                <a:gd name="connsiteX1055" fmla="*/ 497422 w 4651277"/>
                <a:gd name="connsiteY1055" fmla="*/ 1226678 h 4241931"/>
                <a:gd name="connsiteX1056" fmla="*/ 498708 w 4651277"/>
                <a:gd name="connsiteY1056" fmla="*/ 1146573 h 4241931"/>
                <a:gd name="connsiteX1057" fmla="*/ 494266 w 4651277"/>
                <a:gd name="connsiteY1057" fmla="*/ 1128228 h 4241931"/>
                <a:gd name="connsiteX1058" fmla="*/ 491300 w 4651277"/>
                <a:gd name="connsiteY1058" fmla="*/ 1098549 h 4241931"/>
                <a:gd name="connsiteX1059" fmla="*/ 474258 w 4651277"/>
                <a:gd name="connsiteY1059" fmla="*/ 1115342 h 4241931"/>
                <a:gd name="connsiteX1060" fmla="*/ 456676 w 4651277"/>
                <a:gd name="connsiteY1060" fmla="*/ 1110733 h 4241931"/>
                <a:gd name="connsiteX1061" fmla="*/ 424274 w 4651277"/>
                <a:gd name="connsiteY1061" fmla="*/ 1078049 h 4241931"/>
                <a:gd name="connsiteX1062" fmla="*/ 407590 w 4651277"/>
                <a:gd name="connsiteY1062" fmla="*/ 1059716 h 4241931"/>
                <a:gd name="connsiteX1063" fmla="*/ 403785 w 4651277"/>
                <a:gd name="connsiteY1063" fmla="*/ 1049238 h 4241931"/>
                <a:gd name="connsiteX1064" fmla="*/ 396629 w 4651277"/>
                <a:gd name="connsiteY1064" fmla="*/ 1007485 h 4241931"/>
                <a:gd name="connsiteX1065" fmla="*/ 398423 w 4651277"/>
                <a:gd name="connsiteY1065" fmla="*/ 980030 h 4241931"/>
                <a:gd name="connsiteX1066" fmla="*/ 397121 w 4651277"/>
                <a:gd name="connsiteY1066" fmla="*/ 967680 h 4241931"/>
                <a:gd name="connsiteX1067" fmla="*/ 394920 w 4651277"/>
                <a:gd name="connsiteY1067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8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8"/>
                  </a:lnTo>
                  <a:lnTo>
                    <a:pt x="3877729" y="2513815"/>
                  </a:lnTo>
                  <a:close/>
                  <a:moveTo>
                    <a:pt x="3877901" y="2487464"/>
                  </a:moveTo>
                  <a:lnTo>
                    <a:pt x="3888276" y="2487069"/>
                  </a:lnTo>
                  <a:cubicBezTo>
                    <a:pt x="3890138" y="2487517"/>
                    <a:pt x="3891479" y="2488580"/>
                    <a:pt x="3891886" y="2490770"/>
                  </a:cubicBezTo>
                  <a:lnTo>
                    <a:pt x="3891216" y="2494296"/>
                  </a:lnTo>
                  <a:lnTo>
                    <a:pt x="3905570" y="2476507"/>
                  </a:lnTo>
                  <a:cubicBezTo>
                    <a:pt x="3907159" y="2474284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8" y="2490422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8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2" y="2054951"/>
                  </a:lnTo>
                  <a:lnTo>
                    <a:pt x="4089266" y="2055669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6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2"/>
                  </a:lnTo>
                  <a:lnTo>
                    <a:pt x="3822243" y="1811284"/>
                  </a:lnTo>
                  <a:close/>
                  <a:moveTo>
                    <a:pt x="3767516" y="1561443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3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6" y="1609280"/>
                  </a:lnTo>
                  <a:lnTo>
                    <a:pt x="3797457" y="1614968"/>
                  </a:lnTo>
                  <a:lnTo>
                    <a:pt x="3788624" y="1604063"/>
                  </a:lnTo>
                  <a:cubicBezTo>
                    <a:pt x="3785763" y="1594087"/>
                    <a:pt x="3781115" y="1584988"/>
                    <a:pt x="3776032" y="1576162"/>
                  </a:cubicBezTo>
                  <a:close/>
                  <a:moveTo>
                    <a:pt x="2526548" y="3066943"/>
                  </a:moveTo>
                  <a:lnTo>
                    <a:pt x="2526941" y="3067714"/>
                  </a:lnTo>
                  <a:lnTo>
                    <a:pt x="2540254" y="3062845"/>
                  </a:lnTo>
                  <a:lnTo>
                    <a:pt x="2539881" y="3062027"/>
                  </a:lnTo>
                  <a:lnTo>
                    <a:pt x="2539743" y="3061741"/>
                  </a:ln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0" y="545620"/>
                  </a:cubicBezTo>
                  <a:cubicBezTo>
                    <a:pt x="3403040" y="561222"/>
                    <a:pt x="3409325" y="561477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7"/>
                    <a:pt x="3427865" y="511430"/>
                  </a:cubicBezTo>
                  <a:lnTo>
                    <a:pt x="3425437" y="507611"/>
                  </a:lnTo>
                  <a:lnTo>
                    <a:pt x="3420176" y="511007"/>
                  </a:lnTo>
                  <a:cubicBezTo>
                    <a:pt x="3411083" y="515050"/>
                    <a:pt x="3401574" y="518109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182718" y="1487138"/>
                  </a:moveTo>
                  <a:lnTo>
                    <a:pt x="1184885" y="1486780"/>
                  </a:lnTo>
                  <a:lnTo>
                    <a:pt x="1184389" y="1486142"/>
                  </a:lnTo>
                  <a:lnTo>
                    <a:pt x="1183954" y="1486556"/>
                  </a:lnTo>
                  <a:cubicBezTo>
                    <a:pt x="1182777" y="1484694"/>
                    <a:pt x="1180289" y="1486468"/>
                    <a:pt x="1182718" y="1487138"/>
                  </a:cubicBezTo>
                  <a:close/>
                  <a:moveTo>
                    <a:pt x="1148542" y="1390278"/>
                  </a:moveTo>
                  <a:cubicBezTo>
                    <a:pt x="1147867" y="1392936"/>
                    <a:pt x="1147949" y="1395841"/>
                    <a:pt x="1148805" y="1398307"/>
                  </a:cubicBezTo>
                  <a:cubicBezTo>
                    <a:pt x="1151676" y="1406017"/>
                    <a:pt x="1151658" y="1413045"/>
                    <a:pt x="1150120" y="1419807"/>
                  </a:cubicBezTo>
                  <a:lnTo>
                    <a:pt x="1148674" y="1423488"/>
                  </a:lnTo>
                  <a:lnTo>
                    <a:pt x="1150306" y="1421569"/>
                  </a:lnTo>
                  <a:cubicBezTo>
                    <a:pt x="1151410" y="1417011"/>
                    <a:pt x="1150925" y="1411805"/>
                    <a:pt x="1150446" y="1406292"/>
                  </a:cubicBezTo>
                  <a:cubicBezTo>
                    <a:pt x="1150266" y="1401093"/>
                    <a:pt x="1149491" y="1395268"/>
                    <a:pt x="1150974" y="1390797"/>
                  </a:cubicBezTo>
                  <a:lnTo>
                    <a:pt x="1160764" y="1385670"/>
                  </a:lnTo>
                  <a:lnTo>
                    <a:pt x="1158556" y="1383721"/>
                  </a:lnTo>
                  <a:cubicBezTo>
                    <a:pt x="1156669" y="1382760"/>
                    <a:pt x="1154688" y="1382558"/>
                    <a:pt x="1152826" y="1383736"/>
                  </a:cubicBezTo>
                  <a:cubicBezTo>
                    <a:pt x="1150651" y="1385211"/>
                    <a:pt x="1149218" y="1387621"/>
                    <a:pt x="1148542" y="1390278"/>
                  </a:cubicBezTo>
                  <a:close/>
                  <a:moveTo>
                    <a:pt x="1176775" y="1335146"/>
                  </a:moveTo>
                  <a:lnTo>
                    <a:pt x="1176922" y="1344593"/>
                  </a:lnTo>
                  <a:lnTo>
                    <a:pt x="1178171" y="1355232"/>
                  </a:lnTo>
                  <a:lnTo>
                    <a:pt x="1178988" y="1344413"/>
                  </a:ln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3"/>
                  </a:cubicBezTo>
                  <a:close/>
                  <a:moveTo>
                    <a:pt x="901578" y="1089026"/>
                  </a:moveTo>
                  <a:cubicBezTo>
                    <a:pt x="900293" y="1091592"/>
                    <a:pt x="900074" y="1094338"/>
                    <a:pt x="902450" y="1097146"/>
                  </a:cubicBezTo>
                  <a:lnTo>
                    <a:pt x="902526" y="1097155"/>
                  </a:lnTo>
                  <a:lnTo>
                    <a:pt x="903198" y="1086956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1"/>
                    <a:pt x="767408" y="1070654"/>
                    <a:pt x="769344" y="1066423"/>
                  </a:cubicBezTo>
                  <a:cubicBezTo>
                    <a:pt x="771280" y="1062191"/>
                    <a:pt x="767048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500"/>
                    <a:pt x="459935" y="911515"/>
                  </a:cubicBezTo>
                  <a:cubicBezTo>
                    <a:pt x="471849" y="915384"/>
                    <a:pt x="481311" y="914360"/>
                    <a:pt x="483116" y="899146"/>
                  </a:cubicBezTo>
                  <a:cubicBezTo>
                    <a:pt x="482560" y="893369"/>
                    <a:pt x="486053" y="892100"/>
                    <a:pt x="490125" y="893227"/>
                  </a:cubicBezTo>
                  <a:cubicBezTo>
                    <a:pt x="495490" y="894460"/>
                    <a:pt x="501350" y="895995"/>
                    <a:pt x="505508" y="899211"/>
                  </a:cubicBezTo>
                  <a:cubicBezTo>
                    <a:pt x="514314" y="905945"/>
                    <a:pt x="522954" y="908496"/>
                    <a:pt x="533045" y="903097"/>
                  </a:cubicBezTo>
                  <a:cubicBezTo>
                    <a:pt x="538738" y="900451"/>
                    <a:pt x="543994" y="902977"/>
                    <a:pt x="549057" y="904707"/>
                  </a:cubicBezTo>
                  <a:cubicBezTo>
                    <a:pt x="558974" y="922993"/>
                    <a:pt x="551705" y="950506"/>
                    <a:pt x="576911" y="960445"/>
                  </a:cubicBezTo>
                  <a:cubicBezTo>
                    <a:pt x="582964" y="962779"/>
                    <a:pt x="582479" y="974718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8" y="980396"/>
                  </a:cubicBezTo>
                  <a:cubicBezTo>
                    <a:pt x="689736" y="978295"/>
                    <a:pt x="699861" y="981753"/>
                    <a:pt x="708863" y="989282"/>
                  </a:cubicBezTo>
                  <a:cubicBezTo>
                    <a:pt x="709057" y="990081"/>
                    <a:pt x="709057" y="990081"/>
                    <a:pt x="709249" y="990880"/>
                  </a:cubicBezTo>
                  <a:cubicBezTo>
                    <a:pt x="719278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1" y="913736"/>
                    <a:pt x="770388" y="922209"/>
                  </a:cubicBezTo>
                  <a:cubicBezTo>
                    <a:pt x="772764" y="925016"/>
                    <a:pt x="773149" y="928081"/>
                    <a:pt x="772846" y="931130"/>
                  </a:cubicBezTo>
                  <a:lnTo>
                    <a:pt x="771985" y="935690"/>
                  </a:lnTo>
                  <a:lnTo>
                    <a:pt x="777370" y="940500"/>
                  </a:lnTo>
                  <a:cubicBezTo>
                    <a:pt x="778541" y="943594"/>
                    <a:pt x="779432" y="947706"/>
                    <a:pt x="782283" y="952504"/>
                  </a:cubicBezTo>
                  <a:cubicBezTo>
                    <a:pt x="782149" y="957181"/>
                    <a:pt x="780033" y="960648"/>
                    <a:pt x="776624" y="964007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3" y="985704"/>
                    <a:pt x="781464" y="994901"/>
                    <a:pt x="789860" y="1001522"/>
                  </a:cubicBezTo>
                  <a:cubicBezTo>
                    <a:pt x="794047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7"/>
                    <a:pt x="804836" y="1014108"/>
                  </a:cubicBezTo>
                  <a:cubicBezTo>
                    <a:pt x="806116" y="1011694"/>
                    <a:pt x="808603" y="1009921"/>
                    <a:pt x="810408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7"/>
                  </a:cubicBezTo>
                  <a:cubicBezTo>
                    <a:pt x="865406" y="986236"/>
                    <a:pt x="872081" y="988232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2"/>
                    <a:pt x="931001" y="1034884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8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2"/>
                    <a:pt x="918086" y="991595"/>
                  </a:cubicBezTo>
                  <a:cubicBezTo>
                    <a:pt x="923623" y="984271"/>
                    <a:pt x="926482" y="976736"/>
                    <a:pt x="923864" y="967585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799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20" y="922343"/>
                    <a:pt x="889714" y="923737"/>
                  </a:cubicBezTo>
                  <a:cubicBezTo>
                    <a:pt x="878002" y="927344"/>
                    <a:pt x="874887" y="920417"/>
                    <a:pt x="871980" y="910814"/>
                  </a:cubicBezTo>
                  <a:cubicBezTo>
                    <a:pt x="866942" y="896840"/>
                    <a:pt x="858725" y="884879"/>
                    <a:pt x="847332" y="874932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4"/>
                  </a:cubicBezTo>
                  <a:cubicBezTo>
                    <a:pt x="821502" y="832169"/>
                    <a:pt x="824603" y="827024"/>
                    <a:pt x="827615" y="825752"/>
                  </a:cubicBezTo>
                  <a:cubicBezTo>
                    <a:pt x="844604" y="819436"/>
                    <a:pt x="844709" y="808559"/>
                    <a:pt x="837279" y="794828"/>
                  </a:cubicBezTo>
                  <a:cubicBezTo>
                    <a:pt x="836297" y="792273"/>
                    <a:pt x="836961" y="789307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6" y="759027"/>
                    <a:pt x="866084" y="754956"/>
                    <a:pt x="864539" y="744488"/>
                  </a:cubicBezTo>
                  <a:cubicBezTo>
                    <a:pt x="863525" y="736866"/>
                    <a:pt x="865068" y="728258"/>
                    <a:pt x="871755" y="722748"/>
                  </a:cubicBezTo>
                  <a:cubicBezTo>
                    <a:pt x="877987" y="717526"/>
                    <a:pt x="875567" y="712703"/>
                    <a:pt x="872404" y="707713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4"/>
                    <a:pt x="863052" y="686934"/>
                    <a:pt x="859922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4" y="695208"/>
                    <a:pt x="832916" y="694588"/>
                    <a:pt x="831296" y="680990"/>
                  </a:cubicBezTo>
                  <a:cubicBezTo>
                    <a:pt x="830116" y="674108"/>
                    <a:pt x="830871" y="667272"/>
                    <a:pt x="830431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6" y="647069"/>
                    <a:pt x="849463" y="643408"/>
                    <a:pt x="847783" y="638749"/>
                  </a:cubicBezTo>
                  <a:cubicBezTo>
                    <a:pt x="845983" y="632896"/>
                    <a:pt x="844347" y="626303"/>
                    <a:pt x="835406" y="626246"/>
                  </a:cubicBezTo>
                  <a:cubicBezTo>
                    <a:pt x="834953" y="626533"/>
                    <a:pt x="834499" y="626822"/>
                    <a:pt x="833304" y="626943"/>
                  </a:cubicBezTo>
                  <a:cubicBezTo>
                    <a:pt x="828810" y="627883"/>
                    <a:pt x="824468" y="635086"/>
                    <a:pt x="819248" y="628857"/>
                  </a:cubicBezTo>
                  <a:cubicBezTo>
                    <a:pt x="814316" y="623080"/>
                    <a:pt x="812393" y="616033"/>
                    <a:pt x="813029" y="608001"/>
                  </a:cubicBezTo>
                  <a:cubicBezTo>
                    <a:pt x="814071" y="601617"/>
                    <a:pt x="817339" y="595732"/>
                    <a:pt x="821182" y="590753"/>
                  </a:cubicBezTo>
                  <a:cubicBezTo>
                    <a:pt x="824404" y="586803"/>
                    <a:pt x="827582" y="584789"/>
                    <a:pt x="831485" y="589945"/>
                  </a:cubicBezTo>
                  <a:cubicBezTo>
                    <a:pt x="833088" y="591472"/>
                    <a:pt x="835147" y="592711"/>
                    <a:pt x="836962" y="591560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6" y="578085"/>
                    <a:pt x="832589" y="574621"/>
                  </a:cubicBezTo>
                  <a:cubicBezTo>
                    <a:pt x="827051" y="562871"/>
                    <a:pt x="831726" y="554185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7"/>
                    <a:pt x="869730" y="547904"/>
                    <a:pt x="866763" y="528166"/>
                  </a:cubicBezTo>
                  <a:cubicBezTo>
                    <a:pt x="865749" y="520543"/>
                    <a:pt x="866914" y="515353"/>
                    <a:pt x="874296" y="511946"/>
                  </a:cubicBezTo>
                  <a:cubicBezTo>
                    <a:pt x="877307" y="510674"/>
                    <a:pt x="879289" y="508783"/>
                    <a:pt x="881271" y="506890"/>
                  </a:cubicBezTo>
                  <a:cubicBezTo>
                    <a:pt x="894599" y="497807"/>
                    <a:pt x="901875" y="486203"/>
                    <a:pt x="895567" y="469218"/>
                  </a:cubicBezTo>
                  <a:cubicBezTo>
                    <a:pt x="893478" y="462911"/>
                    <a:pt x="892297" y="456030"/>
                    <a:pt x="893053" y="449192"/>
                  </a:cubicBezTo>
                  <a:cubicBezTo>
                    <a:pt x="893310" y="444578"/>
                    <a:pt x="895790" y="440463"/>
                    <a:pt x="900284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6"/>
                    <a:pt x="947336" y="441495"/>
                    <a:pt x="955007" y="438541"/>
                  </a:cubicBezTo>
                  <a:cubicBezTo>
                    <a:pt x="962966" y="436041"/>
                    <a:pt x="969274" y="433949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5"/>
                    <a:pt x="1041215" y="436046"/>
                    <a:pt x="1054530" y="433965"/>
                  </a:cubicBezTo>
                  <a:cubicBezTo>
                    <a:pt x="1066648" y="432008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8" y="431383"/>
                    <a:pt x="1165444" y="439339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1"/>
                    <a:pt x="1295484" y="442763"/>
                    <a:pt x="1308223" y="439777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8" y="421799"/>
                    <a:pt x="1327103" y="416367"/>
                    <a:pt x="1334516" y="418027"/>
                  </a:cubicBezTo>
                  <a:cubicBezTo>
                    <a:pt x="1342217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8"/>
                    <a:pt x="1348242" y="455745"/>
                  </a:cubicBezTo>
                  <a:lnTo>
                    <a:pt x="1387252" y="495472"/>
                  </a:lnTo>
                  <a:lnTo>
                    <a:pt x="1391837" y="495408"/>
                  </a:lnTo>
                  <a:cubicBezTo>
                    <a:pt x="1404436" y="492736"/>
                    <a:pt x="1415417" y="485221"/>
                    <a:pt x="1416978" y="473734"/>
                  </a:cubicBezTo>
                  <a:cubicBezTo>
                    <a:pt x="1420965" y="446896"/>
                    <a:pt x="1437005" y="441698"/>
                    <a:pt x="1459404" y="441306"/>
                  </a:cubicBezTo>
                  <a:cubicBezTo>
                    <a:pt x="1462911" y="440739"/>
                    <a:pt x="1466274" y="440817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2" y="401163"/>
                    <a:pt x="1461863" y="391126"/>
                  </a:cubicBezTo>
                  <a:cubicBezTo>
                    <a:pt x="1456437" y="385175"/>
                    <a:pt x="1454727" y="380734"/>
                    <a:pt x="1459824" y="373082"/>
                  </a:cubicBezTo>
                  <a:cubicBezTo>
                    <a:pt x="1463987" y="366575"/>
                    <a:pt x="1466363" y="358991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2"/>
                    <a:pt x="1516208" y="302521"/>
                    <a:pt x="1518925" y="302455"/>
                  </a:cubicBezTo>
                  <a:cubicBezTo>
                    <a:pt x="1549337" y="302509"/>
                    <a:pt x="1572854" y="315221"/>
                    <a:pt x="1592775" y="337949"/>
                  </a:cubicBezTo>
                  <a:cubicBezTo>
                    <a:pt x="1604626" y="351430"/>
                    <a:pt x="1610607" y="366976"/>
                    <a:pt x="1609283" y="384943"/>
                  </a:cubicBezTo>
                  <a:cubicBezTo>
                    <a:pt x="1608837" y="392959"/>
                    <a:pt x="1611124" y="394824"/>
                    <a:pt x="1618784" y="393836"/>
                  </a:cubicBezTo>
                  <a:cubicBezTo>
                    <a:pt x="1627874" y="392491"/>
                    <a:pt x="1638107" y="392080"/>
                    <a:pt x="1646487" y="387871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3"/>
                    <a:pt x="1697241" y="414806"/>
                  </a:cubicBezTo>
                  <a:cubicBezTo>
                    <a:pt x="1701679" y="413095"/>
                    <a:pt x="1702546" y="409230"/>
                    <a:pt x="1703912" y="406155"/>
                  </a:cubicBezTo>
                  <a:cubicBezTo>
                    <a:pt x="1708798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4" y="397791"/>
                  </a:cubicBezTo>
                  <a:cubicBezTo>
                    <a:pt x="1751216" y="403232"/>
                    <a:pt x="1749918" y="409028"/>
                    <a:pt x="1750050" y="414469"/>
                  </a:cubicBezTo>
                  <a:cubicBezTo>
                    <a:pt x="1750736" y="429504"/>
                    <a:pt x="1756307" y="434812"/>
                    <a:pt x="1771479" y="433479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7"/>
                    <a:pt x="1811648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6"/>
                    <a:pt x="1826673" y="458702"/>
                    <a:pt x="1831732" y="469308"/>
                  </a:cubicBezTo>
                  <a:cubicBezTo>
                    <a:pt x="1835582" y="476258"/>
                    <a:pt x="1839799" y="478556"/>
                    <a:pt x="1847892" y="475634"/>
                  </a:cubicBezTo>
                  <a:cubicBezTo>
                    <a:pt x="1858991" y="471359"/>
                    <a:pt x="1870025" y="464363"/>
                    <a:pt x="1880126" y="458510"/>
                  </a:cubicBezTo>
                  <a:cubicBezTo>
                    <a:pt x="1897175" y="448804"/>
                    <a:pt x="1913648" y="441674"/>
                    <a:pt x="1931438" y="455808"/>
                  </a:cubicBezTo>
                  <a:cubicBezTo>
                    <a:pt x="1936155" y="458895"/>
                    <a:pt x="1940095" y="456395"/>
                    <a:pt x="1943892" y="454541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6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2"/>
                    <a:pt x="1965110" y="399096"/>
                    <a:pt x="1967342" y="392156"/>
                  </a:cubicBezTo>
                  <a:cubicBezTo>
                    <a:pt x="1969863" y="383928"/>
                    <a:pt x="1973671" y="375987"/>
                    <a:pt x="1982906" y="373999"/>
                  </a:cubicBezTo>
                  <a:cubicBezTo>
                    <a:pt x="1990854" y="371723"/>
                    <a:pt x="1996357" y="374310"/>
                    <a:pt x="1993404" y="384469"/>
                  </a:cubicBezTo>
                  <a:cubicBezTo>
                    <a:pt x="1991172" y="391411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9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8"/>
                    <a:pt x="2027118" y="342649"/>
                    <a:pt x="2033778" y="340083"/>
                  </a:cubicBezTo>
                  <a:cubicBezTo>
                    <a:pt x="2040583" y="336874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1"/>
                    <a:pt x="2059695" y="397132"/>
                    <a:pt x="2070321" y="397232"/>
                  </a:cubicBezTo>
                  <a:lnTo>
                    <a:pt x="2071511" y="397143"/>
                  </a:lnTo>
                  <a:lnTo>
                    <a:pt x="2069934" y="387948"/>
                  </a:lnTo>
                  <a:cubicBezTo>
                    <a:pt x="2068111" y="383917"/>
                    <a:pt x="2065026" y="379929"/>
                    <a:pt x="2060255" y="375986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8"/>
                    <a:pt x="2129578" y="334347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8"/>
                  </a:cubicBezTo>
                  <a:cubicBezTo>
                    <a:pt x="2104083" y="294094"/>
                    <a:pt x="2112817" y="293631"/>
                    <a:pt x="2119407" y="294010"/>
                  </a:cubicBezTo>
                  <a:cubicBezTo>
                    <a:pt x="2164845" y="297438"/>
                    <a:pt x="2192376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2" y="204688"/>
                    <a:pt x="2257860" y="207097"/>
                  </a:cubicBezTo>
                  <a:cubicBezTo>
                    <a:pt x="2280850" y="213905"/>
                    <a:pt x="2287208" y="209918"/>
                    <a:pt x="2292598" y="187735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7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5" y="145752"/>
                    <a:pt x="2180094" y="141351"/>
                    <a:pt x="2177954" y="156063"/>
                  </a:cubicBezTo>
                  <a:cubicBezTo>
                    <a:pt x="2177459" y="160470"/>
                    <a:pt x="2167500" y="165378"/>
                    <a:pt x="2161941" y="156914"/>
                  </a:cubicBezTo>
                  <a:cubicBezTo>
                    <a:pt x="2160845" y="146570"/>
                    <a:pt x="2160158" y="136205"/>
                    <a:pt x="2166815" y="128838"/>
                  </a:cubicBezTo>
                  <a:cubicBezTo>
                    <a:pt x="2169034" y="126381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1" y="112559"/>
                    <a:pt x="2238235" y="109067"/>
                    <a:pt x="2224591" y="99573"/>
                  </a:cubicBezTo>
                  <a:cubicBezTo>
                    <a:pt x="2222555" y="88731"/>
                    <a:pt x="2211553" y="73987"/>
                    <a:pt x="2236573" y="77768"/>
                  </a:cubicBezTo>
                  <a:cubicBezTo>
                    <a:pt x="2238028" y="77691"/>
                    <a:pt x="2238757" y="77652"/>
                    <a:pt x="2240288" y="79030"/>
                  </a:cubicBezTo>
                  <a:cubicBezTo>
                    <a:pt x="2247381" y="88873"/>
                    <a:pt x="2259833" y="89671"/>
                    <a:pt x="2269604" y="94992"/>
                  </a:cubicBezTo>
                  <a:cubicBezTo>
                    <a:pt x="2277114" y="98973"/>
                    <a:pt x="2283472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8"/>
                    <a:pt x="2301741" y="81608"/>
                    <a:pt x="2306411" y="73331"/>
                  </a:cubicBezTo>
                  <a:cubicBezTo>
                    <a:pt x="2320350" y="60911"/>
                    <a:pt x="2332834" y="48569"/>
                    <a:pt x="2339875" y="29946"/>
                  </a:cubicBezTo>
                  <a:cubicBezTo>
                    <a:pt x="2352809" y="-1397"/>
                    <a:pt x="2370239" y="-3053"/>
                    <a:pt x="2392011" y="22069"/>
                  </a:cubicBezTo>
                  <a:cubicBezTo>
                    <a:pt x="2415354" y="49298"/>
                    <a:pt x="2423401" y="49599"/>
                    <a:pt x="2449746" y="23384"/>
                  </a:cubicBezTo>
                  <a:cubicBezTo>
                    <a:pt x="2450436" y="22617"/>
                    <a:pt x="2450436" y="22617"/>
                    <a:pt x="2451124" y="21850"/>
                  </a:cubicBezTo>
                  <a:cubicBezTo>
                    <a:pt x="2481072" y="-5288"/>
                    <a:pt x="2484595" y="-7665"/>
                    <a:pt x="2508326" y="26842"/>
                  </a:cubicBezTo>
                  <a:cubicBezTo>
                    <a:pt x="2514650" y="35996"/>
                    <a:pt x="2516957" y="51932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5"/>
                    <a:pt x="2559883" y="8046"/>
                  </a:cubicBezTo>
                  <a:cubicBezTo>
                    <a:pt x="2560882" y="13102"/>
                    <a:pt x="2559657" y="17549"/>
                    <a:pt x="2562074" y="21798"/>
                  </a:cubicBezTo>
                  <a:cubicBezTo>
                    <a:pt x="2564070" y="31912"/>
                    <a:pt x="2566066" y="42025"/>
                    <a:pt x="2568791" y="52100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1" y="50277"/>
                    <a:pt x="2625296" y="43989"/>
                  </a:cubicBezTo>
                  <a:cubicBezTo>
                    <a:pt x="2630888" y="39313"/>
                    <a:pt x="2637090" y="32415"/>
                    <a:pt x="2645290" y="35628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2" y="78799"/>
                    <a:pt x="2657690" y="90445"/>
                  </a:cubicBezTo>
                  <a:cubicBezTo>
                    <a:pt x="2658347" y="102820"/>
                    <a:pt x="2663062" y="109139"/>
                    <a:pt x="2676280" y="110626"/>
                  </a:cubicBezTo>
                  <a:cubicBezTo>
                    <a:pt x="2699766" y="113029"/>
                    <a:pt x="2709119" y="124213"/>
                    <a:pt x="2711006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1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10" y="175841"/>
                  </a:cubicBezTo>
                  <a:cubicBezTo>
                    <a:pt x="2866295" y="185648"/>
                    <a:pt x="2866605" y="194939"/>
                    <a:pt x="2868616" y="203591"/>
                  </a:cubicBezTo>
                  <a:lnTo>
                    <a:pt x="2876460" y="217590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3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60"/>
                  </a:cubicBezTo>
                  <a:cubicBezTo>
                    <a:pt x="2979943" y="138301"/>
                    <a:pt x="3002044" y="128368"/>
                    <a:pt x="3020035" y="96025"/>
                  </a:cubicBezTo>
                  <a:cubicBezTo>
                    <a:pt x="3035385" y="68933"/>
                    <a:pt x="3041054" y="65712"/>
                    <a:pt x="3059179" y="77157"/>
                  </a:cubicBezTo>
                  <a:cubicBezTo>
                    <a:pt x="3063973" y="84932"/>
                    <a:pt x="3065279" y="95813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6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2"/>
                  </a:cubicBezTo>
                  <a:cubicBezTo>
                    <a:pt x="3179448" y="101429"/>
                    <a:pt x="3180594" y="95529"/>
                    <a:pt x="3184041" y="91696"/>
                  </a:cubicBezTo>
                  <a:cubicBezTo>
                    <a:pt x="3184731" y="90929"/>
                    <a:pt x="3184653" y="89475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7" y="95059"/>
                    <a:pt x="3205002" y="101532"/>
                  </a:cubicBezTo>
                  <a:cubicBezTo>
                    <a:pt x="3211448" y="126738"/>
                    <a:pt x="3219610" y="129226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2"/>
                    <a:pt x="3276340" y="111615"/>
                  </a:cubicBezTo>
                  <a:cubicBezTo>
                    <a:pt x="3277455" y="118854"/>
                    <a:pt x="3277880" y="126859"/>
                    <a:pt x="3277538" y="134178"/>
                  </a:cubicBezTo>
                  <a:cubicBezTo>
                    <a:pt x="3277428" y="145864"/>
                    <a:pt x="3279999" y="153025"/>
                    <a:pt x="3294633" y="153709"/>
                  </a:cubicBezTo>
                  <a:cubicBezTo>
                    <a:pt x="3310725" y="154314"/>
                    <a:pt x="3317971" y="167069"/>
                    <a:pt x="3319511" y="182315"/>
                  </a:cubicBezTo>
                  <a:cubicBezTo>
                    <a:pt x="3323589" y="217866"/>
                    <a:pt x="3323589" y="217866"/>
                    <a:pt x="3357761" y="215322"/>
                  </a:cubicBezTo>
                  <a:cubicBezTo>
                    <a:pt x="3365040" y="214935"/>
                    <a:pt x="3376222" y="205581"/>
                    <a:pt x="3375693" y="223128"/>
                  </a:cubicBezTo>
                  <a:cubicBezTo>
                    <a:pt x="3372937" y="226194"/>
                    <a:pt x="3370180" y="229261"/>
                    <a:pt x="3367384" y="231599"/>
                  </a:cubicBezTo>
                  <a:cubicBezTo>
                    <a:pt x="3359268" y="243708"/>
                    <a:pt x="3368118" y="245428"/>
                    <a:pt x="3377007" y="247876"/>
                  </a:cubicBezTo>
                  <a:cubicBezTo>
                    <a:pt x="3393174" y="249938"/>
                    <a:pt x="3404403" y="255181"/>
                    <a:pt x="3404679" y="274146"/>
                  </a:cubicBezTo>
                  <a:cubicBezTo>
                    <a:pt x="3404377" y="282190"/>
                    <a:pt x="3409897" y="289926"/>
                    <a:pt x="3412506" y="297817"/>
                  </a:cubicBezTo>
                  <a:cubicBezTo>
                    <a:pt x="3416074" y="310037"/>
                    <a:pt x="3414431" y="320343"/>
                    <a:pt x="3404705" y="329618"/>
                  </a:cubicBezTo>
                  <a:cubicBezTo>
                    <a:pt x="3386707" y="348093"/>
                    <a:pt x="3386714" y="361961"/>
                    <a:pt x="3403810" y="381492"/>
                  </a:cubicBezTo>
                  <a:cubicBezTo>
                    <a:pt x="3407719" y="386394"/>
                    <a:pt x="3412319" y="390529"/>
                    <a:pt x="3416229" y="395431"/>
                  </a:cubicBezTo>
                  <a:cubicBezTo>
                    <a:pt x="3425582" y="406614"/>
                    <a:pt x="3425434" y="417571"/>
                    <a:pt x="3415823" y="429030"/>
                  </a:cubicBezTo>
                  <a:cubicBezTo>
                    <a:pt x="3409102" y="436503"/>
                    <a:pt x="3400313" y="443677"/>
                    <a:pt x="3401628" y="453598"/>
                  </a:cubicBezTo>
                  <a:lnTo>
                    <a:pt x="3406630" y="464271"/>
                  </a:lnTo>
                  <a:lnTo>
                    <a:pt x="3407669" y="464755"/>
                  </a:lnTo>
                  <a:cubicBezTo>
                    <a:pt x="3414157" y="465851"/>
                    <a:pt x="3423255" y="468537"/>
                    <a:pt x="3418321" y="455507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3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8"/>
                  </a:cubicBezTo>
                  <a:cubicBezTo>
                    <a:pt x="3465981" y="472415"/>
                    <a:pt x="3467341" y="472531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1" y="453568"/>
                    <a:pt x="3570810" y="481255"/>
                  </a:cubicBezTo>
                  <a:cubicBezTo>
                    <a:pt x="3574048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5"/>
                    <a:pt x="3648916" y="504571"/>
                    <a:pt x="3648972" y="539676"/>
                  </a:cubicBezTo>
                  <a:cubicBezTo>
                    <a:pt x="3649008" y="549002"/>
                    <a:pt x="3643051" y="561113"/>
                    <a:pt x="3651715" y="565684"/>
                  </a:cubicBezTo>
                  <a:cubicBezTo>
                    <a:pt x="3662465" y="571526"/>
                    <a:pt x="3669581" y="558689"/>
                    <a:pt x="3677800" y="552253"/>
                  </a:cubicBezTo>
                  <a:cubicBezTo>
                    <a:pt x="3681913" y="549035"/>
                    <a:pt x="3685501" y="545499"/>
                    <a:pt x="3689090" y="541962"/>
                  </a:cubicBezTo>
                  <a:cubicBezTo>
                    <a:pt x="3696215" y="542014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7"/>
                    <a:pt x="3681701" y="577536"/>
                    <a:pt x="3678811" y="585793"/>
                  </a:cubicBezTo>
                  <a:cubicBezTo>
                    <a:pt x="3673235" y="603147"/>
                    <a:pt x="3677382" y="609256"/>
                    <a:pt x="3695717" y="609705"/>
                  </a:cubicBezTo>
                  <a:cubicBezTo>
                    <a:pt x="3704203" y="609872"/>
                    <a:pt x="3712920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5"/>
                    <a:pt x="3740043" y="623864"/>
                    <a:pt x="3736745" y="630441"/>
                  </a:cubicBezTo>
                  <a:cubicBezTo>
                    <a:pt x="3732495" y="638583"/>
                    <a:pt x="3727200" y="646089"/>
                    <a:pt x="3722108" y="654435"/>
                  </a:cubicBezTo>
                  <a:cubicBezTo>
                    <a:pt x="3716698" y="663301"/>
                    <a:pt x="3716964" y="669905"/>
                    <a:pt x="3725398" y="677198"/>
                  </a:cubicBezTo>
                  <a:cubicBezTo>
                    <a:pt x="3740499" y="689988"/>
                    <a:pt x="3741667" y="702153"/>
                    <a:pt x="3732642" y="718120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2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8"/>
                    <a:pt x="3810714" y="795880"/>
                    <a:pt x="3823514" y="793669"/>
                  </a:cubicBezTo>
                  <a:cubicBezTo>
                    <a:pt x="3806234" y="806745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69"/>
                    <a:pt x="3823742" y="840975"/>
                    <a:pt x="3826606" y="836281"/>
                  </a:cubicBezTo>
                  <a:cubicBezTo>
                    <a:pt x="3841561" y="811766"/>
                    <a:pt x="3844399" y="810633"/>
                    <a:pt x="3871753" y="824457"/>
                  </a:cubicBezTo>
                  <a:cubicBezTo>
                    <a:pt x="3883024" y="830618"/>
                    <a:pt x="3885888" y="825924"/>
                    <a:pt x="3886171" y="816075"/>
                  </a:cubicBezTo>
                  <a:cubicBezTo>
                    <a:pt x="3892765" y="802920"/>
                    <a:pt x="3897610" y="813750"/>
                    <a:pt x="3903030" y="817772"/>
                  </a:cubicBezTo>
                  <a:cubicBezTo>
                    <a:pt x="3922250" y="840234"/>
                    <a:pt x="3942237" y="843839"/>
                    <a:pt x="3970004" y="830001"/>
                  </a:cubicBezTo>
                  <a:cubicBezTo>
                    <a:pt x="3993457" y="818542"/>
                    <a:pt x="3998903" y="819002"/>
                    <a:pt x="4006011" y="835505"/>
                  </a:cubicBezTo>
                  <a:cubicBezTo>
                    <a:pt x="4005641" y="843153"/>
                    <a:pt x="4001389" y="851294"/>
                    <a:pt x="4008781" y="857952"/>
                  </a:cubicBezTo>
                  <a:cubicBezTo>
                    <a:pt x="4015942" y="867330"/>
                    <a:pt x="4025472" y="868134"/>
                    <a:pt x="4036593" y="866329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0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6" y="904728"/>
                  </a:cubicBezTo>
                  <a:cubicBezTo>
                    <a:pt x="4086296" y="904525"/>
                    <a:pt x="4086932" y="903481"/>
                    <a:pt x="4087569" y="902438"/>
                  </a:cubicBezTo>
                  <a:cubicBezTo>
                    <a:pt x="4093880" y="899131"/>
                    <a:pt x="4094481" y="888762"/>
                    <a:pt x="4104011" y="889565"/>
                  </a:cubicBezTo>
                  <a:cubicBezTo>
                    <a:pt x="4108996" y="895470"/>
                    <a:pt x="4104453" y="900573"/>
                    <a:pt x="4102112" y="905585"/>
                  </a:cubicBezTo>
                  <a:cubicBezTo>
                    <a:pt x="4099768" y="910596"/>
                    <a:pt x="4097108" y="916132"/>
                    <a:pt x="4095288" y="921462"/>
                  </a:cubicBezTo>
                  <a:cubicBezTo>
                    <a:pt x="4087801" y="941946"/>
                    <a:pt x="4092266" y="947533"/>
                    <a:pt x="4114076" y="945806"/>
                  </a:cubicBezTo>
                  <a:cubicBezTo>
                    <a:pt x="4119636" y="944905"/>
                    <a:pt x="4125514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4"/>
                    <a:pt x="4133677" y="973510"/>
                    <a:pt x="4129972" y="978409"/>
                  </a:cubicBezTo>
                  <a:cubicBezTo>
                    <a:pt x="4124359" y="986436"/>
                    <a:pt x="4122741" y="992607"/>
                    <a:pt x="4132538" y="1000014"/>
                  </a:cubicBezTo>
                  <a:cubicBezTo>
                    <a:pt x="4143377" y="1008058"/>
                    <a:pt x="4142344" y="1020311"/>
                    <a:pt x="4136184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3"/>
                    <a:pt x="4164370" y="1074544"/>
                    <a:pt x="4155689" y="1086426"/>
                  </a:cubicBezTo>
                  <a:cubicBezTo>
                    <a:pt x="4152330" y="1087240"/>
                    <a:pt x="4148971" y="1088053"/>
                    <a:pt x="4145929" y="1088346"/>
                  </a:cubicBezTo>
                  <a:cubicBezTo>
                    <a:pt x="4134580" y="1092872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7"/>
                  </a:cubicBezTo>
                  <a:cubicBezTo>
                    <a:pt x="4147533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6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5" y="1219531"/>
                    <a:pt x="4102065" y="1224773"/>
                  </a:cubicBezTo>
                  <a:cubicBezTo>
                    <a:pt x="4103234" y="1236937"/>
                    <a:pt x="4097939" y="1244443"/>
                    <a:pt x="4085863" y="1247811"/>
                  </a:cubicBezTo>
                  <a:cubicBezTo>
                    <a:pt x="4074945" y="1250455"/>
                    <a:pt x="4061738" y="1250987"/>
                    <a:pt x="4062766" y="1268076"/>
                  </a:cubicBezTo>
                  <a:cubicBezTo>
                    <a:pt x="4063703" y="1282962"/>
                    <a:pt x="4064642" y="1297849"/>
                    <a:pt x="4083268" y="1301340"/>
                  </a:cubicBezTo>
                  <a:cubicBezTo>
                    <a:pt x="4085151" y="1301774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2" y="1304703"/>
                    <a:pt x="4025745" y="1300601"/>
                  </a:cubicBezTo>
                  <a:cubicBezTo>
                    <a:pt x="4016737" y="1300117"/>
                    <a:pt x="4012599" y="1306897"/>
                    <a:pt x="4008463" y="1313678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1" y="1345489"/>
                  </a:cubicBezTo>
                  <a:cubicBezTo>
                    <a:pt x="3954629" y="1366725"/>
                    <a:pt x="3954629" y="1366725"/>
                    <a:pt x="3934694" y="1355993"/>
                  </a:cubicBezTo>
                  <a:cubicBezTo>
                    <a:pt x="3931042" y="1353766"/>
                    <a:pt x="3927072" y="1352059"/>
                    <a:pt x="3923281" y="1354756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4" y="1395678"/>
                    <a:pt x="3936872" y="1401698"/>
                    <a:pt x="3949876" y="1400327"/>
                  </a:cubicBezTo>
                  <a:cubicBezTo>
                    <a:pt x="3959000" y="1399450"/>
                    <a:pt x="3965895" y="1402226"/>
                    <a:pt x="3968971" y="1411261"/>
                  </a:cubicBezTo>
                  <a:cubicBezTo>
                    <a:pt x="3969123" y="1419226"/>
                    <a:pt x="3962925" y="1421171"/>
                    <a:pt x="3957365" y="1422073"/>
                  </a:cubicBezTo>
                  <a:cubicBezTo>
                    <a:pt x="3922845" y="1428211"/>
                    <a:pt x="3902965" y="1452585"/>
                    <a:pt x="3884013" y="1478958"/>
                  </a:cubicBezTo>
                  <a:cubicBezTo>
                    <a:pt x="3874400" y="1492955"/>
                    <a:pt x="3868462" y="1496310"/>
                    <a:pt x="3859917" y="1489419"/>
                  </a:cubicBezTo>
                  <a:lnTo>
                    <a:pt x="3852809" y="1481837"/>
                  </a:lnTo>
                  <a:lnTo>
                    <a:pt x="3841864" y="1492090"/>
                  </a:lnTo>
                  <a:lnTo>
                    <a:pt x="3840531" y="1496285"/>
                  </a:lnTo>
                  <a:lnTo>
                    <a:pt x="3850294" y="1497108"/>
                  </a:lnTo>
                  <a:cubicBezTo>
                    <a:pt x="3875525" y="1500333"/>
                    <a:pt x="3883385" y="1514432"/>
                    <a:pt x="3872107" y="1537613"/>
                  </a:cubicBezTo>
                  <a:cubicBezTo>
                    <a:pt x="3867421" y="1547638"/>
                    <a:pt x="3860129" y="1556073"/>
                    <a:pt x="3857531" y="1567371"/>
                  </a:cubicBezTo>
                  <a:cubicBezTo>
                    <a:pt x="3852883" y="1586722"/>
                    <a:pt x="3857029" y="1592830"/>
                    <a:pt x="3876636" y="1591193"/>
                  </a:cubicBezTo>
                  <a:cubicBezTo>
                    <a:pt x="3882402" y="1591131"/>
                    <a:pt x="3888279" y="1589708"/>
                    <a:pt x="3893839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39" y="1591525"/>
                    <a:pt x="3820166" y="1603981"/>
                  </a:cubicBezTo>
                  <a:cubicBezTo>
                    <a:pt x="3819878" y="1607385"/>
                    <a:pt x="3820969" y="1612345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79" y="1625739"/>
                    <a:pt x="3878963" y="1632824"/>
                  </a:cubicBezTo>
                  <a:cubicBezTo>
                    <a:pt x="3879662" y="1632317"/>
                    <a:pt x="3880361" y="1631809"/>
                    <a:pt x="3881060" y="1631301"/>
                  </a:cubicBezTo>
                  <a:cubicBezTo>
                    <a:pt x="3903233" y="1628009"/>
                    <a:pt x="3924385" y="1635070"/>
                    <a:pt x="3946493" y="1636097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2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1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7"/>
                    <a:pt x="4222463" y="1639593"/>
                    <a:pt x="4233230" y="1641916"/>
                  </a:cubicBezTo>
                  <a:cubicBezTo>
                    <a:pt x="4255971" y="1646755"/>
                    <a:pt x="4279860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8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6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5"/>
                  </a:lnTo>
                  <a:cubicBezTo>
                    <a:pt x="4468222" y="1714702"/>
                    <a:pt x="4468175" y="1715004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9" y="1701554"/>
                    <a:pt x="4476105" y="1702032"/>
                  </a:cubicBezTo>
                  <a:cubicBezTo>
                    <a:pt x="4507614" y="1710115"/>
                    <a:pt x="4540876" y="1699299"/>
                    <a:pt x="4572318" y="1711701"/>
                  </a:cubicBezTo>
                  <a:cubicBezTo>
                    <a:pt x="4576954" y="1713673"/>
                    <a:pt x="4583370" y="1712215"/>
                    <a:pt x="4589311" y="1713774"/>
                  </a:cubicBezTo>
                  <a:cubicBezTo>
                    <a:pt x="4590518" y="1713966"/>
                    <a:pt x="4592232" y="1714855"/>
                    <a:pt x="4593344" y="1715650"/>
                  </a:cubicBezTo>
                  <a:cubicBezTo>
                    <a:pt x="4596582" y="1718639"/>
                    <a:pt x="4596420" y="1723562"/>
                    <a:pt x="4601154" y="1724929"/>
                  </a:cubicBezTo>
                  <a:cubicBezTo>
                    <a:pt x="4602169" y="1726327"/>
                    <a:pt x="4602581" y="1727630"/>
                    <a:pt x="4602993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4" y="1742592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2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7" y="1750870"/>
                    <a:pt x="4509436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1" y="1731516"/>
                  </a:cubicBezTo>
                  <a:cubicBezTo>
                    <a:pt x="4400338" y="1723437"/>
                    <a:pt x="4379217" y="1720092"/>
                    <a:pt x="4358507" y="1718051"/>
                  </a:cubicBezTo>
                  <a:cubicBezTo>
                    <a:pt x="4343927" y="1716359"/>
                    <a:pt x="4330142" y="1713558"/>
                    <a:pt x="4315402" y="1716792"/>
                  </a:cubicBezTo>
                  <a:cubicBezTo>
                    <a:pt x="4303267" y="1719199"/>
                    <a:pt x="4290880" y="1715382"/>
                    <a:pt x="4279957" y="1706229"/>
                  </a:cubicBezTo>
                  <a:cubicBezTo>
                    <a:pt x="4264780" y="1692690"/>
                    <a:pt x="4247656" y="1699257"/>
                    <a:pt x="4243898" y="1719077"/>
                  </a:cubicBezTo>
                  <a:cubicBezTo>
                    <a:pt x="4243516" y="1721492"/>
                    <a:pt x="4243039" y="1724509"/>
                    <a:pt x="4242561" y="1727526"/>
                  </a:cubicBezTo>
                  <a:cubicBezTo>
                    <a:pt x="4237590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4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9"/>
                    <a:pt x="4144304" y="1812800"/>
                    <a:pt x="4142937" y="1817531"/>
                  </a:cubicBezTo>
                  <a:cubicBezTo>
                    <a:pt x="4139245" y="1833030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4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3"/>
                    <a:pt x="4075791" y="1874328"/>
                    <a:pt x="4084939" y="1875159"/>
                  </a:cubicBezTo>
                  <a:cubicBezTo>
                    <a:pt x="4101330" y="1877135"/>
                    <a:pt x="4102721" y="1887872"/>
                    <a:pt x="4100715" y="1900545"/>
                  </a:cubicBezTo>
                  <a:cubicBezTo>
                    <a:pt x="4099281" y="1909598"/>
                    <a:pt x="4098355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8"/>
                  </a:cubicBezTo>
                  <a:cubicBezTo>
                    <a:pt x="4116699" y="1951948"/>
                    <a:pt x="4120123" y="1965481"/>
                    <a:pt x="4131370" y="1964787"/>
                  </a:cubicBezTo>
                  <a:cubicBezTo>
                    <a:pt x="4138801" y="1964727"/>
                    <a:pt x="4146360" y="1967781"/>
                    <a:pt x="4154147" y="1961590"/>
                  </a:cubicBezTo>
                  <a:cubicBezTo>
                    <a:pt x="4161932" y="1955400"/>
                    <a:pt x="4170697" y="1958643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6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7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8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3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5" y="2211269"/>
                    <a:pt x="4169590" y="2219526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1" y="2248055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4" y="2295941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7" y="2331791"/>
                    <a:pt x="4057216" y="2335352"/>
                  </a:cubicBezTo>
                  <a:lnTo>
                    <a:pt x="4073447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3" y="2395533"/>
                    <a:pt x="4036450" y="2388356"/>
                  </a:cubicBezTo>
                  <a:cubicBezTo>
                    <a:pt x="4045191" y="2376132"/>
                    <a:pt x="4030425" y="2363894"/>
                    <a:pt x="4033639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0"/>
                  </a:cubicBezTo>
                  <a:cubicBezTo>
                    <a:pt x="3986224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9"/>
                    <a:pt x="3931553" y="2410099"/>
                  </a:cubicBezTo>
                  <a:cubicBezTo>
                    <a:pt x="3928596" y="2417053"/>
                    <a:pt x="3920367" y="2418225"/>
                    <a:pt x="3913538" y="2418380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6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6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2" y="2621030"/>
                    <a:pt x="3951796" y="2665082"/>
                    <a:pt x="3944723" y="2709741"/>
                  </a:cubicBezTo>
                  <a:cubicBezTo>
                    <a:pt x="3942238" y="2725432"/>
                    <a:pt x="3935020" y="2739754"/>
                    <a:pt x="3933742" y="2755635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30"/>
                    <a:pt x="3960631" y="2788970"/>
                    <a:pt x="3958242" y="2804057"/>
                  </a:cubicBezTo>
                  <a:cubicBezTo>
                    <a:pt x="3953654" y="2833024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4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8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1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5" y="3003434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10"/>
                  </a:cubicBezTo>
                  <a:cubicBezTo>
                    <a:pt x="3828681" y="2993251"/>
                    <a:pt x="3830084" y="2980481"/>
                    <a:pt x="3826596" y="2971268"/>
                  </a:cubicBezTo>
                  <a:cubicBezTo>
                    <a:pt x="3825357" y="2967361"/>
                    <a:pt x="3827109" y="2960213"/>
                    <a:pt x="3819102" y="2963896"/>
                  </a:cubicBezTo>
                  <a:cubicBezTo>
                    <a:pt x="3812398" y="2967164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9" y="2944930"/>
                  </a:cubicBezTo>
                  <a:cubicBezTo>
                    <a:pt x="3810348" y="2937145"/>
                    <a:pt x="3803966" y="2930566"/>
                    <a:pt x="3806099" y="2921006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2"/>
                  </a:cubicBezTo>
                  <a:cubicBezTo>
                    <a:pt x="3793138" y="2920810"/>
                    <a:pt x="3790880" y="2927257"/>
                    <a:pt x="3786147" y="2925889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4" y="2933616"/>
                  </a:lnTo>
                  <a:cubicBezTo>
                    <a:pt x="3786489" y="2940527"/>
                    <a:pt x="3782271" y="2941801"/>
                    <a:pt x="3777010" y="2940205"/>
                  </a:cubicBezTo>
                  <a:lnTo>
                    <a:pt x="3767057" y="2938295"/>
                  </a:lnTo>
                  <a:lnTo>
                    <a:pt x="3765045" y="2949766"/>
                  </a:lnTo>
                  <a:cubicBezTo>
                    <a:pt x="3762434" y="2962345"/>
                    <a:pt x="3762841" y="2975400"/>
                    <a:pt x="3751466" y="2984733"/>
                  </a:cubicBezTo>
                  <a:cubicBezTo>
                    <a:pt x="3746476" y="2988892"/>
                    <a:pt x="3748824" y="2993595"/>
                    <a:pt x="3751078" y="2998901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4"/>
                    <a:pt x="3787015" y="3045419"/>
                    <a:pt x="3782528" y="3062030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4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7" y="3084116"/>
                    <a:pt x="3803420" y="3080495"/>
                    <a:pt x="3806757" y="3077003"/>
                  </a:cubicBezTo>
                  <a:cubicBezTo>
                    <a:pt x="3816513" y="3066176"/>
                    <a:pt x="3825823" y="3062083"/>
                    <a:pt x="3840146" y="3069300"/>
                  </a:cubicBezTo>
                  <a:cubicBezTo>
                    <a:pt x="3851038" y="3074737"/>
                    <a:pt x="3862790" y="3074742"/>
                    <a:pt x="3868293" y="3059530"/>
                  </a:cubicBezTo>
                  <a:cubicBezTo>
                    <a:pt x="3871537" y="3050763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2" y="3067199"/>
                  </a:cubicBezTo>
                  <a:cubicBezTo>
                    <a:pt x="3898903" y="3081080"/>
                    <a:pt x="3916752" y="3089474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39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1"/>
                    <a:pt x="3905062" y="3159383"/>
                  </a:cubicBezTo>
                  <a:cubicBezTo>
                    <a:pt x="3903252" y="3159096"/>
                    <a:pt x="3902235" y="3157697"/>
                    <a:pt x="3901125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4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80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4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5" y="3197034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6" y="3255636"/>
                  </a:cubicBezTo>
                  <a:cubicBezTo>
                    <a:pt x="3711791" y="3258685"/>
                    <a:pt x="3702422" y="3255345"/>
                    <a:pt x="3703909" y="3265478"/>
                  </a:cubicBezTo>
                  <a:cubicBezTo>
                    <a:pt x="3705655" y="3270085"/>
                    <a:pt x="3710292" y="3272057"/>
                    <a:pt x="3712832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2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3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5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3" y="4123918"/>
                    <a:pt x="2154229" y="4126801"/>
                    <a:pt x="2146887" y="4129683"/>
                  </a:cubicBezTo>
                  <a:cubicBezTo>
                    <a:pt x="2137861" y="4133020"/>
                    <a:pt x="2127444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2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3"/>
                  </a:cubicBezTo>
                  <a:cubicBezTo>
                    <a:pt x="1711193" y="3894066"/>
                    <a:pt x="1711431" y="3895791"/>
                    <a:pt x="1711668" y="3897518"/>
                  </a:cubicBezTo>
                  <a:cubicBezTo>
                    <a:pt x="1707672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0" y="3894819"/>
                    <a:pt x="1600019" y="3878537"/>
                  </a:cubicBezTo>
                  <a:cubicBezTo>
                    <a:pt x="1597971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0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8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6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2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8"/>
                    <a:pt x="1116177" y="3898927"/>
                  </a:cubicBezTo>
                  <a:cubicBezTo>
                    <a:pt x="1108993" y="3907454"/>
                    <a:pt x="1099225" y="3915774"/>
                    <a:pt x="1085512" y="3913810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7" y="3916032"/>
                    <a:pt x="1094228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8" y="4010121"/>
                    <a:pt x="1003628" y="4010843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3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2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4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1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8"/>
                    <a:pt x="1225082" y="3615948"/>
                  </a:cubicBezTo>
                  <a:lnTo>
                    <a:pt x="1223380" y="3610558"/>
                  </a:lnTo>
                  <a:lnTo>
                    <a:pt x="1222745" y="3611001"/>
                  </a:lnTo>
                  <a:cubicBezTo>
                    <a:pt x="1211165" y="3623331"/>
                    <a:pt x="1193951" y="3632156"/>
                    <a:pt x="1190494" y="3651565"/>
                  </a:cubicBezTo>
                  <a:cubicBezTo>
                    <a:pt x="1182352" y="3655121"/>
                    <a:pt x="1174924" y="3658179"/>
                    <a:pt x="1166783" y="3661736"/>
                  </a:cubicBezTo>
                  <a:cubicBezTo>
                    <a:pt x="1162495" y="3664727"/>
                    <a:pt x="1158923" y="3667219"/>
                    <a:pt x="1154637" y="3670210"/>
                  </a:cubicBezTo>
                  <a:cubicBezTo>
                    <a:pt x="1145979" y="3683687"/>
                    <a:pt x="1131058" y="3686662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7" y="3582771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8"/>
                    <a:pt x="1011030" y="3485255"/>
                    <a:pt x="1010237" y="3484323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2" y="3323390"/>
                    <a:pt x="700012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2" y="3273694"/>
                    <a:pt x="638956" y="3278866"/>
                    <a:pt x="644406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6"/>
                    <a:pt x="664657" y="3289107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2"/>
                  </a:cubicBezTo>
                  <a:cubicBezTo>
                    <a:pt x="612232" y="3299271"/>
                    <a:pt x="615172" y="3292226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8"/>
                    <a:pt x="584006" y="3294285"/>
                  </a:cubicBezTo>
                  <a:cubicBezTo>
                    <a:pt x="581394" y="3297450"/>
                    <a:pt x="579691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8" y="3241263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5"/>
                    <a:pt x="555276" y="3208783"/>
                  </a:cubicBezTo>
                  <a:cubicBezTo>
                    <a:pt x="563218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0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0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4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0" y="3044899"/>
                  </a:cubicBezTo>
                  <a:cubicBezTo>
                    <a:pt x="488742" y="3040400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8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3"/>
                  </a:cubicBezTo>
                  <a:cubicBezTo>
                    <a:pt x="376213" y="3049921"/>
                    <a:pt x="366533" y="3053532"/>
                    <a:pt x="356247" y="3058134"/>
                  </a:cubicBezTo>
                  <a:cubicBezTo>
                    <a:pt x="336669" y="3067942"/>
                    <a:pt x="330918" y="3065114"/>
                    <a:pt x="329279" y="3044401"/>
                  </a:cubicBezTo>
                  <a:cubicBezTo>
                    <a:pt x="328084" y="3030757"/>
                    <a:pt x="321453" y="3026031"/>
                    <a:pt x="308607" y="3027031"/>
                  </a:cubicBezTo>
                  <a:cubicBezTo>
                    <a:pt x="279229" y="3029502"/>
                    <a:pt x="278733" y="3029198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6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20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3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7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8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4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6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7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7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2"/>
                    <a:pt x="177430" y="2216952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3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29999" y="2194023"/>
                    <a:pt x="128755" y="2194881"/>
                    <a:pt x="126283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2" y="2190279"/>
                    <a:pt x="90588" y="2196667"/>
                  </a:cubicBezTo>
                  <a:cubicBezTo>
                    <a:pt x="88512" y="2198766"/>
                    <a:pt x="86956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2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8" y="2195030"/>
                  </a:cubicBezTo>
                  <a:cubicBezTo>
                    <a:pt x="39764" y="2193884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5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4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6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0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9" y="1897227"/>
                    <a:pt x="399610" y="1886186"/>
                    <a:pt x="386796" y="1855936"/>
                  </a:cubicBezTo>
                  <a:cubicBezTo>
                    <a:pt x="388938" y="1849085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3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9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300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5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4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0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2" y="1226678"/>
                  </a:cubicBezTo>
                  <a:cubicBezTo>
                    <a:pt x="501501" y="1199936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6" y="1128228"/>
                  </a:cubicBezTo>
                  <a:cubicBezTo>
                    <a:pt x="489857" y="1118741"/>
                    <a:pt x="492023" y="1108506"/>
                    <a:pt x="491300" y="1098549"/>
                  </a:cubicBezTo>
                  <a:cubicBezTo>
                    <a:pt x="482720" y="1101472"/>
                    <a:pt x="479672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3"/>
                  </a:cubicBezTo>
                  <a:cubicBezTo>
                    <a:pt x="455943" y="1088535"/>
                    <a:pt x="441662" y="1081860"/>
                    <a:pt x="424274" y="1078049"/>
                  </a:cubicBezTo>
                  <a:cubicBezTo>
                    <a:pt x="414341" y="1075391"/>
                    <a:pt x="406802" y="1072149"/>
                    <a:pt x="407590" y="1059716"/>
                  </a:cubicBezTo>
                  <a:cubicBezTo>
                    <a:pt x="407916" y="1055836"/>
                    <a:pt x="406456" y="1051545"/>
                    <a:pt x="403785" y="1049238"/>
                  </a:cubicBezTo>
                  <a:cubicBezTo>
                    <a:pt x="389141" y="1037584"/>
                    <a:pt x="389048" y="1023254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80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653B38FE-2126-4BA6-8C69-473DBAAA5C20}"/>
                </a:ext>
              </a:extLst>
            </p:cNvPr>
            <p:cNvGrpSpPr/>
            <p:nvPr/>
          </p:nvGrpSpPr>
          <p:grpSpPr>
            <a:xfrm>
              <a:off x="5899199" y="853605"/>
              <a:ext cx="5668988" cy="4846071"/>
              <a:chOff x="5899199" y="853605"/>
              <a:chExt cx="5668988" cy="4846071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DF0C07E1-8379-4176-9101-15455407DD93}"/>
                  </a:ext>
                </a:extLst>
              </p:cNvPr>
              <p:cNvSpPr/>
              <p:nvPr/>
            </p:nvSpPr>
            <p:spPr>
              <a:xfrm>
                <a:off x="7601132" y="2304805"/>
                <a:ext cx="2824336" cy="2407420"/>
              </a:xfrm>
              <a:custGeom>
                <a:avLst/>
                <a:gdLst>
                  <a:gd name="connsiteX0" fmla="*/ 3420385 w 4572368"/>
                  <a:gd name="connsiteY0" fmla="*/ 2295621 h 2407420"/>
                  <a:gd name="connsiteX1" fmla="*/ 3419637 w 4572368"/>
                  <a:gd name="connsiteY1" fmla="*/ 2295672 h 2407420"/>
                  <a:gd name="connsiteX2" fmla="*/ 3420288 w 4572368"/>
                  <a:gd name="connsiteY2" fmla="*/ 2296984 h 2407420"/>
                  <a:gd name="connsiteX3" fmla="*/ 3424235 w 4572368"/>
                  <a:gd name="connsiteY3" fmla="*/ 2299890 h 2407420"/>
                  <a:gd name="connsiteX4" fmla="*/ 3396137 w 4572368"/>
                  <a:gd name="connsiteY4" fmla="*/ 2235439 h 2407420"/>
                  <a:gd name="connsiteX5" fmla="*/ 3396347 w 4572368"/>
                  <a:gd name="connsiteY5" fmla="*/ 2236477 h 2407420"/>
                  <a:gd name="connsiteX6" fmla="*/ 3396517 w 4572368"/>
                  <a:gd name="connsiteY6" fmla="*/ 2236068 h 2407420"/>
                  <a:gd name="connsiteX7" fmla="*/ 3581300 w 4572368"/>
                  <a:gd name="connsiteY7" fmla="*/ 2059232 h 2407420"/>
                  <a:gd name="connsiteX8" fmla="*/ 3566375 w 4572368"/>
                  <a:gd name="connsiteY8" fmla="*/ 2065484 h 2407420"/>
                  <a:gd name="connsiteX9" fmla="*/ 3554155 w 4572368"/>
                  <a:gd name="connsiteY9" fmla="*/ 2075261 h 2407420"/>
                  <a:gd name="connsiteX10" fmla="*/ 3539872 w 4572368"/>
                  <a:gd name="connsiteY10" fmla="*/ 2080301 h 2407420"/>
                  <a:gd name="connsiteX11" fmla="*/ 3537353 w 4572368"/>
                  <a:gd name="connsiteY11" fmla="*/ 2079049 h 2407420"/>
                  <a:gd name="connsiteX12" fmla="*/ 3551199 w 4572368"/>
                  <a:gd name="connsiteY12" fmla="*/ 2112667 h 2407420"/>
                  <a:gd name="connsiteX13" fmla="*/ 3555909 w 4572368"/>
                  <a:gd name="connsiteY13" fmla="*/ 2099448 h 2407420"/>
                  <a:gd name="connsiteX14" fmla="*/ 3573169 w 4572368"/>
                  <a:gd name="connsiteY14" fmla="*/ 2074167 h 2407420"/>
                  <a:gd name="connsiteX15" fmla="*/ 1649791 w 4572368"/>
                  <a:gd name="connsiteY15" fmla="*/ 1783901 h 2407420"/>
                  <a:gd name="connsiteX16" fmla="*/ 1649338 w 4572368"/>
                  <a:gd name="connsiteY16" fmla="*/ 1784638 h 2407420"/>
                  <a:gd name="connsiteX17" fmla="*/ 1660428 w 4572368"/>
                  <a:gd name="connsiteY17" fmla="*/ 1793468 h 2407420"/>
                  <a:gd name="connsiteX18" fmla="*/ 1660932 w 4572368"/>
                  <a:gd name="connsiteY18" fmla="*/ 1792723 h 2407420"/>
                  <a:gd name="connsiteX19" fmla="*/ 1661104 w 4572368"/>
                  <a:gd name="connsiteY19" fmla="*/ 1792457 h 2407420"/>
                  <a:gd name="connsiteX20" fmla="*/ 4263462 w 4572368"/>
                  <a:gd name="connsiteY20" fmla="*/ 1196558 h 2407420"/>
                  <a:gd name="connsiteX21" fmla="*/ 4261237 w 4572368"/>
                  <a:gd name="connsiteY21" fmla="*/ 1199066 h 2407420"/>
                  <a:gd name="connsiteX22" fmla="*/ 4252071 w 4572368"/>
                  <a:gd name="connsiteY22" fmla="*/ 1208232 h 2407420"/>
                  <a:gd name="connsiteX23" fmla="*/ 4266735 w 4572368"/>
                  <a:gd name="connsiteY23" fmla="*/ 1238171 h 2407420"/>
                  <a:gd name="connsiteX24" fmla="*/ 4267250 w 4572368"/>
                  <a:gd name="connsiteY24" fmla="*/ 1238381 h 2407420"/>
                  <a:gd name="connsiteX25" fmla="*/ 4285128 w 4572368"/>
                  <a:gd name="connsiteY25" fmla="*/ 1233967 h 2407420"/>
                  <a:gd name="connsiteX26" fmla="*/ 4300786 w 4572368"/>
                  <a:gd name="connsiteY26" fmla="*/ 1222435 h 2407420"/>
                  <a:gd name="connsiteX27" fmla="*/ 4302782 w 4572368"/>
                  <a:gd name="connsiteY27" fmla="*/ 1218373 h 2407420"/>
                  <a:gd name="connsiteX28" fmla="*/ 4297143 w 4572368"/>
                  <a:gd name="connsiteY28" fmla="*/ 1215650 h 2407420"/>
                  <a:gd name="connsiteX29" fmla="*/ 4273631 w 4572368"/>
                  <a:gd name="connsiteY29" fmla="*/ 1197300 h 2407420"/>
                  <a:gd name="connsiteX30" fmla="*/ 601819 w 4572368"/>
                  <a:gd name="connsiteY30" fmla="*/ 719303 h 2407420"/>
                  <a:gd name="connsiteX31" fmla="*/ 602393 w 4572368"/>
                  <a:gd name="connsiteY31" fmla="*/ 720517 h 2407420"/>
                  <a:gd name="connsiteX32" fmla="*/ 602557 w 4572368"/>
                  <a:gd name="connsiteY32" fmla="*/ 720150 h 2407420"/>
                  <a:gd name="connsiteX33" fmla="*/ 720480 w 4572368"/>
                  <a:gd name="connsiteY33" fmla="*/ 377833 h 2407420"/>
                  <a:gd name="connsiteX34" fmla="*/ 707102 w 4572368"/>
                  <a:gd name="connsiteY34" fmla="*/ 399326 h 2407420"/>
                  <a:gd name="connsiteX35" fmla="*/ 703974 w 4572368"/>
                  <a:gd name="connsiteY35" fmla="*/ 436243 h 2407420"/>
                  <a:gd name="connsiteX36" fmla="*/ 721534 w 4572368"/>
                  <a:gd name="connsiteY36" fmla="*/ 439785 h 2407420"/>
                  <a:gd name="connsiteX37" fmla="*/ 721319 w 4572368"/>
                  <a:gd name="connsiteY37" fmla="*/ 439193 h 2407420"/>
                  <a:gd name="connsiteX38" fmla="*/ 723297 w 4572368"/>
                  <a:gd name="connsiteY38" fmla="*/ 425142 h 2407420"/>
                  <a:gd name="connsiteX39" fmla="*/ 728808 w 4572368"/>
                  <a:gd name="connsiteY39" fmla="*/ 395660 h 2407420"/>
                  <a:gd name="connsiteX40" fmla="*/ 724190 w 4572368"/>
                  <a:gd name="connsiteY40" fmla="*/ 380956 h 2407420"/>
                  <a:gd name="connsiteX41" fmla="*/ 567851 w 4572368"/>
                  <a:gd name="connsiteY41" fmla="*/ 0 h 2407420"/>
                  <a:gd name="connsiteX42" fmla="*/ 3690886 w 4572368"/>
                  <a:gd name="connsiteY42" fmla="*/ 0 h 2407420"/>
                  <a:gd name="connsiteX43" fmla="*/ 3691270 w 4572368"/>
                  <a:gd name="connsiteY43" fmla="*/ 4052 h 2407420"/>
                  <a:gd name="connsiteX44" fmla="*/ 3691965 w 4572368"/>
                  <a:gd name="connsiteY44" fmla="*/ 5021 h 2407420"/>
                  <a:gd name="connsiteX45" fmla="*/ 3697718 w 4572368"/>
                  <a:gd name="connsiteY45" fmla="*/ 0 h 2407420"/>
                  <a:gd name="connsiteX46" fmla="*/ 3725160 w 4572368"/>
                  <a:gd name="connsiteY46" fmla="*/ 0 h 2407420"/>
                  <a:gd name="connsiteX47" fmla="*/ 3744760 w 4572368"/>
                  <a:gd name="connsiteY47" fmla="*/ 20416 h 2407420"/>
                  <a:gd name="connsiteX48" fmla="*/ 3775814 w 4572368"/>
                  <a:gd name="connsiteY48" fmla="*/ 21888 h 2407420"/>
                  <a:gd name="connsiteX49" fmla="*/ 3785043 w 4572368"/>
                  <a:gd name="connsiteY49" fmla="*/ 540 h 2407420"/>
                  <a:gd name="connsiteX50" fmla="*/ 3784998 w 4572368"/>
                  <a:gd name="connsiteY50" fmla="*/ 0 h 2407420"/>
                  <a:gd name="connsiteX51" fmla="*/ 3810920 w 4572368"/>
                  <a:gd name="connsiteY51" fmla="*/ 0 h 2407420"/>
                  <a:gd name="connsiteX52" fmla="*/ 3823937 w 4572368"/>
                  <a:gd name="connsiteY52" fmla="*/ 17019 h 2407420"/>
                  <a:gd name="connsiteX53" fmla="*/ 3903216 w 4572368"/>
                  <a:gd name="connsiteY53" fmla="*/ 55635 h 2407420"/>
                  <a:gd name="connsiteX54" fmla="*/ 3923346 w 4572368"/>
                  <a:gd name="connsiteY54" fmla="*/ 48907 h 2407420"/>
                  <a:gd name="connsiteX55" fmla="*/ 3950282 w 4572368"/>
                  <a:gd name="connsiteY55" fmla="*/ 36633 h 2407420"/>
                  <a:gd name="connsiteX56" fmla="*/ 3951254 w 4572368"/>
                  <a:gd name="connsiteY56" fmla="*/ 65128 h 2407420"/>
                  <a:gd name="connsiteX57" fmla="*/ 3985874 w 4572368"/>
                  <a:gd name="connsiteY57" fmla="*/ 84700 h 2407420"/>
                  <a:gd name="connsiteX58" fmla="*/ 3986523 w 4572368"/>
                  <a:gd name="connsiteY58" fmla="*/ 84561 h 2407420"/>
                  <a:gd name="connsiteX59" fmla="*/ 4001139 w 4572368"/>
                  <a:gd name="connsiteY59" fmla="*/ 68158 h 2407420"/>
                  <a:gd name="connsiteX60" fmla="*/ 4008768 w 4572368"/>
                  <a:gd name="connsiteY60" fmla="*/ 46250 h 2407420"/>
                  <a:gd name="connsiteX61" fmla="*/ 4003556 w 4572368"/>
                  <a:gd name="connsiteY61" fmla="*/ 10279 h 2407420"/>
                  <a:gd name="connsiteX62" fmla="*/ 3993927 w 4572368"/>
                  <a:gd name="connsiteY62" fmla="*/ 0 h 2407420"/>
                  <a:gd name="connsiteX63" fmla="*/ 4052247 w 4572368"/>
                  <a:gd name="connsiteY63" fmla="*/ 0 h 2407420"/>
                  <a:gd name="connsiteX64" fmla="*/ 4053072 w 4572368"/>
                  <a:gd name="connsiteY64" fmla="*/ 16770 h 2407420"/>
                  <a:gd name="connsiteX65" fmla="*/ 4068305 w 4572368"/>
                  <a:gd name="connsiteY65" fmla="*/ 22237 h 2407420"/>
                  <a:gd name="connsiteX66" fmla="*/ 4070966 w 4572368"/>
                  <a:gd name="connsiteY66" fmla="*/ 24831 h 2407420"/>
                  <a:gd name="connsiteX67" fmla="*/ 4090733 w 4572368"/>
                  <a:gd name="connsiteY67" fmla="*/ 36910 h 2407420"/>
                  <a:gd name="connsiteX68" fmla="*/ 4145197 w 4572368"/>
                  <a:gd name="connsiteY68" fmla="*/ 42883 h 2407420"/>
                  <a:gd name="connsiteX69" fmla="*/ 4179074 w 4572368"/>
                  <a:gd name="connsiteY69" fmla="*/ 83288 h 2407420"/>
                  <a:gd name="connsiteX70" fmla="*/ 4208020 w 4572368"/>
                  <a:gd name="connsiteY70" fmla="*/ 133260 h 2407420"/>
                  <a:gd name="connsiteX71" fmla="*/ 4210047 w 4572368"/>
                  <a:gd name="connsiteY71" fmla="*/ 133638 h 2407420"/>
                  <a:gd name="connsiteX72" fmla="*/ 4235576 w 4572368"/>
                  <a:gd name="connsiteY72" fmla="*/ 185070 h 2407420"/>
                  <a:gd name="connsiteX73" fmla="*/ 4225847 w 4572368"/>
                  <a:gd name="connsiteY73" fmla="*/ 214713 h 2407420"/>
                  <a:gd name="connsiteX74" fmla="*/ 4260800 w 4572368"/>
                  <a:gd name="connsiteY74" fmla="*/ 212849 h 2407420"/>
                  <a:gd name="connsiteX75" fmla="*/ 4278115 w 4572368"/>
                  <a:gd name="connsiteY75" fmla="*/ 207168 h 2407420"/>
                  <a:gd name="connsiteX76" fmla="*/ 4278473 w 4572368"/>
                  <a:gd name="connsiteY76" fmla="*/ 219294 h 2407420"/>
                  <a:gd name="connsiteX77" fmla="*/ 4267874 w 4572368"/>
                  <a:gd name="connsiteY77" fmla="*/ 228327 h 2407420"/>
                  <a:gd name="connsiteX78" fmla="*/ 4245504 w 4572368"/>
                  <a:gd name="connsiteY78" fmla="*/ 249842 h 2407420"/>
                  <a:gd name="connsiteX79" fmla="*/ 4252213 w 4572368"/>
                  <a:gd name="connsiteY79" fmla="*/ 284127 h 2407420"/>
                  <a:gd name="connsiteX80" fmla="*/ 4281856 w 4572368"/>
                  <a:gd name="connsiteY80" fmla="*/ 293855 h 2407420"/>
                  <a:gd name="connsiteX81" fmla="*/ 4299406 w 4572368"/>
                  <a:gd name="connsiteY81" fmla="*/ 306569 h 2407420"/>
                  <a:gd name="connsiteX82" fmla="*/ 4286725 w 4572368"/>
                  <a:gd name="connsiteY82" fmla="*/ 326748 h 2407420"/>
                  <a:gd name="connsiteX83" fmla="*/ 4259068 w 4572368"/>
                  <a:gd name="connsiteY83" fmla="*/ 345703 h 2407420"/>
                  <a:gd name="connsiteX84" fmla="*/ 4251521 w 4572368"/>
                  <a:gd name="connsiteY84" fmla="*/ 372083 h 2407420"/>
                  <a:gd name="connsiteX85" fmla="*/ 4239400 w 4572368"/>
                  <a:gd name="connsiteY85" fmla="*/ 420156 h 2407420"/>
                  <a:gd name="connsiteX86" fmla="*/ 4235810 w 4572368"/>
                  <a:gd name="connsiteY86" fmla="*/ 487124 h 2407420"/>
                  <a:gd name="connsiteX87" fmla="*/ 4241565 w 4572368"/>
                  <a:gd name="connsiteY87" fmla="*/ 493546 h 2407420"/>
                  <a:gd name="connsiteX88" fmla="*/ 4257470 w 4572368"/>
                  <a:gd name="connsiteY88" fmla="*/ 498223 h 2407420"/>
                  <a:gd name="connsiteX89" fmla="*/ 4279466 w 4572368"/>
                  <a:gd name="connsiteY89" fmla="*/ 526450 h 2407420"/>
                  <a:gd name="connsiteX90" fmla="*/ 4301358 w 4572368"/>
                  <a:gd name="connsiteY90" fmla="*/ 546791 h 2407420"/>
                  <a:gd name="connsiteX91" fmla="*/ 4294347 w 4572368"/>
                  <a:gd name="connsiteY91" fmla="*/ 567504 h 2407420"/>
                  <a:gd name="connsiteX92" fmla="*/ 4272327 w 4572368"/>
                  <a:gd name="connsiteY92" fmla="*/ 584693 h 2407420"/>
                  <a:gd name="connsiteX93" fmla="*/ 4264461 w 4572368"/>
                  <a:gd name="connsiteY93" fmla="*/ 598680 h 2407420"/>
                  <a:gd name="connsiteX94" fmla="*/ 4268701 w 4572368"/>
                  <a:gd name="connsiteY94" fmla="*/ 600226 h 2407420"/>
                  <a:gd name="connsiteX95" fmla="*/ 4283893 w 4572368"/>
                  <a:gd name="connsiteY95" fmla="*/ 594672 h 2407420"/>
                  <a:gd name="connsiteX96" fmla="*/ 4338803 w 4572368"/>
                  <a:gd name="connsiteY96" fmla="*/ 603876 h 2407420"/>
                  <a:gd name="connsiteX97" fmla="*/ 4358590 w 4572368"/>
                  <a:gd name="connsiteY97" fmla="*/ 601802 h 2407420"/>
                  <a:gd name="connsiteX98" fmla="*/ 4376107 w 4572368"/>
                  <a:gd name="connsiteY98" fmla="*/ 611889 h 2407420"/>
                  <a:gd name="connsiteX99" fmla="*/ 4443012 w 4572368"/>
                  <a:gd name="connsiteY99" fmla="*/ 657936 h 2407420"/>
                  <a:gd name="connsiteX100" fmla="*/ 4479506 w 4572368"/>
                  <a:gd name="connsiteY100" fmla="*/ 681526 h 2407420"/>
                  <a:gd name="connsiteX101" fmla="*/ 4471548 w 4572368"/>
                  <a:gd name="connsiteY101" fmla="*/ 707307 h 2407420"/>
                  <a:gd name="connsiteX102" fmla="*/ 4497717 w 4572368"/>
                  <a:gd name="connsiteY102" fmla="*/ 730019 h 2407420"/>
                  <a:gd name="connsiteX103" fmla="*/ 4529489 w 4572368"/>
                  <a:gd name="connsiteY103" fmla="*/ 748010 h 2407420"/>
                  <a:gd name="connsiteX104" fmla="*/ 4518523 w 4572368"/>
                  <a:gd name="connsiteY104" fmla="*/ 775850 h 2407420"/>
                  <a:gd name="connsiteX105" fmla="*/ 4516130 w 4572368"/>
                  <a:gd name="connsiteY105" fmla="*/ 794278 h 2407420"/>
                  <a:gd name="connsiteX106" fmla="*/ 4532122 w 4572368"/>
                  <a:gd name="connsiteY106" fmla="*/ 795690 h 2407420"/>
                  <a:gd name="connsiteX107" fmla="*/ 4535540 w 4572368"/>
                  <a:gd name="connsiteY107" fmla="*/ 794231 h 2407420"/>
                  <a:gd name="connsiteX108" fmla="*/ 4559725 w 4572368"/>
                  <a:gd name="connsiteY108" fmla="*/ 788260 h 2407420"/>
                  <a:gd name="connsiteX109" fmla="*/ 4549827 w 4572368"/>
                  <a:gd name="connsiteY109" fmla="*/ 804763 h 2407420"/>
                  <a:gd name="connsiteX110" fmla="*/ 4534641 w 4572368"/>
                  <a:gd name="connsiteY110" fmla="*/ 818707 h 2407420"/>
                  <a:gd name="connsiteX111" fmla="*/ 4543185 w 4572368"/>
                  <a:gd name="connsiteY111" fmla="*/ 854382 h 2407420"/>
                  <a:gd name="connsiteX112" fmla="*/ 4563452 w 4572368"/>
                  <a:gd name="connsiteY112" fmla="*/ 858166 h 2407420"/>
                  <a:gd name="connsiteX113" fmla="*/ 4563186 w 4572368"/>
                  <a:gd name="connsiteY113" fmla="*/ 884858 h 2407420"/>
                  <a:gd name="connsiteX114" fmla="*/ 4544549 w 4572368"/>
                  <a:gd name="connsiteY114" fmla="*/ 897632 h 2407420"/>
                  <a:gd name="connsiteX115" fmla="*/ 4536779 w 4572368"/>
                  <a:gd name="connsiteY115" fmla="*/ 922397 h 2407420"/>
                  <a:gd name="connsiteX116" fmla="*/ 4525315 w 4572368"/>
                  <a:gd name="connsiteY116" fmla="*/ 958533 h 2407420"/>
                  <a:gd name="connsiteX117" fmla="*/ 4517058 w 4572368"/>
                  <a:gd name="connsiteY117" fmla="*/ 1008376 h 2407420"/>
                  <a:gd name="connsiteX118" fmla="*/ 4519733 w 4572368"/>
                  <a:gd name="connsiteY118" fmla="*/ 1027749 h 2407420"/>
                  <a:gd name="connsiteX119" fmla="*/ 4508174 w 4572368"/>
                  <a:gd name="connsiteY119" fmla="*/ 1025068 h 2407420"/>
                  <a:gd name="connsiteX120" fmla="*/ 4499290 w 4572368"/>
                  <a:gd name="connsiteY120" fmla="*/ 1041760 h 2407420"/>
                  <a:gd name="connsiteX121" fmla="*/ 4491275 w 4572368"/>
                  <a:gd name="connsiteY121" fmla="*/ 1079064 h 2407420"/>
                  <a:gd name="connsiteX122" fmla="*/ 4475144 w 4572368"/>
                  <a:gd name="connsiteY122" fmla="*/ 1098074 h 2407420"/>
                  <a:gd name="connsiteX123" fmla="*/ 4443934 w 4572368"/>
                  <a:gd name="connsiteY123" fmla="*/ 1107976 h 2407420"/>
                  <a:gd name="connsiteX124" fmla="*/ 4399184 w 4572368"/>
                  <a:gd name="connsiteY124" fmla="*/ 1134228 h 2407420"/>
                  <a:gd name="connsiteX125" fmla="*/ 4393752 w 4572368"/>
                  <a:gd name="connsiteY125" fmla="*/ 1152089 h 2407420"/>
                  <a:gd name="connsiteX126" fmla="*/ 4364858 w 4572368"/>
                  <a:gd name="connsiteY126" fmla="*/ 1169241 h 2407420"/>
                  <a:gd name="connsiteX127" fmla="*/ 4336492 w 4572368"/>
                  <a:gd name="connsiteY127" fmla="*/ 1169918 h 2407420"/>
                  <a:gd name="connsiteX128" fmla="*/ 4329986 w 4572368"/>
                  <a:gd name="connsiteY128" fmla="*/ 1179746 h 2407420"/>
                  <a:gd name="connsiteX129" fmla="*/ 4330113 w 4572368"/>
                  <a:gd name="connsiteY129" fmla="*/ 1180885 h 2407420"/>
                  <a:gd name="connsiteX130" fmla="*/ 4343556 w 4572368"/>
                  <a:gd name="connsiteY130" fmla="*/ 1185162 h 2407420"/>
                  <a:gd name="connsiteX131" fmla="*/ 4361274 w 4572368"/>
                  <a:gd name="connsiteY131" fmla="*/ 1196161 h 2407420"/>
                  <a:gd name="connsiteX132" fmla="*/ 4360053 w 4572368"/>
                  <a:gd name="connsiteY132" fmla="*/ 1199215 h 2407420"/>
                  <a:gd name="connsiteX133" fmla="*/ 4345388 w 4572368"/>
                  <a:gd name="connsiteY133" fmla="*/ 1223045 h 2407420"/>
                  <a:gd name="connsiteX134" fmla="*/ 4353332 w 4572368"/>
                  <a:gd name="connsiteY134" fmla="*/ 1234042 h 2407420"/>
                  <a:gd name="connsiteX135" fmla="*/ 4353943 w 4572368"/>
                  <a:gd name="connsiteY135" fmla="*/ 1237098 h 2407420"/>
                  <a:gd name="connsiteX136" fmla="*/ 4361886 w 4572368"/>
                  <a:gd name="connsiteY136" fmla="*/ 1254817 h 2407420"/>
                  <a:gd name="connsiteX137" fmla="*/ 4396714 w 4572368"/>
                  <a:gd name="connsiteY137" fmla="*/ 1284756 h 2407420"/>
                  <a:gd name="connsiteX138" fmla="*/ 4400991 w 4572368"/>
                  <a:gd name="connsiteY138" fmla="*/ 1328749 h 2407420"/>
                  <a:gd name="connsiteX139" fmla="*/ 4397324 w 4572368"/>
                  <a:gd name="connsiteY139" fmla="*/ 1377017 h 2407420"/>
                  <a:gd name="connsiteX140" fmla="*/ 4398547 w 4572368"/>
                  <a:gd name="connsiteY140" fmla="*/ 1378241 h 2407420"/>
                  <a:gd name="connsiteX141" fmla="*/ 4391825 w 4572368"/>
                  <a:gd name="connsiteY141" fmla="*/ 1425900 h 2407420"/>
                  <a:gd name="connsiteX142" fmla="*/ 4371051 w 4572368"/>
                  <a:gd name="connsiteY142" fmla="*/ 1441786 h 2407420"/>
                  <a:gd name="connsiteX143" fmla="*/ 4396102 w 4572368"/>
                  <a:gd name="connsiteY143" fmla="*/ 1457060 h 2407420"/>
                  <a:gd name="connsiteX144" fmla="*/ 4410767 w 4572368"/>
                  <a:gd name="connsiteY144" fmla="*/ 1461338 h 2407420"/>
                  <a:gd name="connsiteX145" fmla="*/ 4405268 w 4572368"/>
                  <a:gd name="connsiteY145" fmla="*/ 1469892 h 2407420"/>
                  <a:gd name="connsiteX146" fmla="*/ 4393657 w 4572368"/>
                  <a:gd name="connsiteY146" fmla="*/ 1471114 h 2407420"/>
                  <a:gd name="connsiteX147" fmla="*/ 4367996 w 4572368"/>
                  <a:gd name="connsiteY147" fmla="*/ 1475390 h 2407420"/>
                  <a:gd name="connsiteX148" fmla="*/ 4356387 w 4572368"/>
                  <a:gd name="connsiteY148" fmla="*/ 1502276 h 2407420"/>
                  <a:gd name="connsiteX149" fmla="*/ 4372272 w 4572368"/>
                  <a:gd name="connsiteY149" fmla="*/ 1523050 h 2407420"/>
                  <a:gd name="connsiteX150" fmla="*/ 4378383 w 4572368"/>
                  <a:gd name="connsiteY150" fmla="*/ 1540157 h 2407420"/>
                  <a:gd name="connsiteX151" fmla="*/ 4360052 w 4572368"/>
                  <a:gd name="connsiteY151" fmla="*/ 1548100 h 2407420"/>
                  <a:gd name="connsiteX152" fmla="*/ 4331946 w 4572368"/>
                  <a:gd name="connsiteY152" fmla="*/ 1548101 h 2407420"/>
                  <a:gd name="connsiteX153" fmla="*/ 4314227 w 4572368"/>
                  <a:gd name="connsiteY153" fmla="*/ 1562764 h 2407420"/>
                  <a:gd name="connsiteX154" fmla="*/ 4283066 w 4572368"/>
                  <a:gd name="connsiteY154" fmla="*/ 1590260 h 2407420"/>
                  <a:gd name="connsiteX155" fmla="*/ 4248849 w 4572368"/>
                  <a:gd name="connsiteY155" fmla="*/ 1634863 h 2407420"/>
                  <a:gd name="connsiteX156" fmla="*/ 4249786 w 4572368"/>
                  <a:gd name="connsiteY156" fmla="*/ 1642030 h 2407420"/>
                  <a:gd name="connsiteX157" fmla="*/ 4258565 w 4572368"/>
                  <a:gd name="connsiteY157" fmla="*/ 1652802 h 2407420"/>
                  <a:gd name="connsiteX158" fmla="*/ 4260398 w 4572368"/>
                  <a:gd name="connsiteY158" fmla="*/ 1682742 h 2407420"/>
                  <a:gd name="connsiteX159" fmla="*/ 4265897 w 4572368"/>
                  <a:gd name="connsiteY159" fmla="*/ 1707182 h 2407420"/>
                  <a:gd name="connsiteX160" fmla="*/ 4251232 w 4572368"/>
                  <a:gd name="connsiteY160" fmla="*/ 1718180 h 2407420"/>
                  <a:gd name="connsiteX161" fmla="*/ 4227862 w 4572368"/>
                  <a:gd name="connsiteY161" fmla="*/ 1719631 h 2407420"/>
                  <a:gd name="connsiteX162" fmla="*/ 4215796 w 4572368"/>
                  <a:gd name="connsiteY162" fmla="*/ 1725576 h 2407420"/>
                  <a:gd name="connsiteX163" fmla="*/ 4217994 w 4572368"/>
                  <a:gd name="connsiteY163" fmla="*/ 1728653 h 2407420"/>
                  <a:gd name="connsiteX164" fmla="*/ 4231130 w 4572368"/>
                  <a:gd name="connsiteY164" fmla="*/ 1732013 h 2407420"/>
                  <a:gd name="connsiteX165" fmla="*/ 4264736 w 4572368"/>
                  <a:gd name="connsiteY165" fmla="*/ 1764397 h 2407420"/>
                  <a:gd name="connsiteX166" fmla="*/ 4279401 w 4572368"/>
                  <a:gd name="connsiteY166" fmla="*/ 1772340 h 2407420"/>
                  <a:gd name="connsiteX167" fmla="*/ 4286732 w 4572368"/>
                  <a:gd name="connsiteY167" fmla="*/ 1787616 h 2407420"/>
                  <a:gd name="connsiteX168" fmla="*/ 4311172 w 4572368"/>
                  <a:gd name="connsiteY168" fmla="*/ 1851159 h 2407420"/>
                  <a:gd name="connsiteX169" fmla="*/ 4325226 w 4572368"/>
                  <a:gd name="connsiteY169" fmla="*/ 1884764 h 2407420"/>
                  <a:gd name="connsiteX170" fmla="*/ 4307506 w 4572368"/>
                  <a:gd name="connsiteY170" fmla="*/ 1898819 h 2407420"/>
                  <a:gd name="connsiteX171" fmla="*/ 4314839 w 4572368"/>
                  <a:gd name="connsiteY171" fmla="*/ 1926924 h 2407420"/>
                  <a:gd name="connsiteX172" fmla="*/ 4328281 w 4572368"/>
                  <a:gd name="connsiteY172" fmla="*/ 1954419 h 2407420"/>
                  <a:gd name="connsiteX173" fmla="*/ 4307507 w 4572368"/>
                  <a:gd name="connsiteY173" fmla="*/ 1968472 h 2407420"/>
                  <a:gd name="connsiteX174" fmla="*/ 4297119 w 4572368"/>
                  <a:gd name="connsiteY174" fmla="*/ 1980082 h 2407420"/>
                  <a:gd name="connsiteX175" fmla="*/ 4307507 w 4572368"/>
                  <a:gd name="connsiteY175" fmla="*/ 1988636 h 2407420"/>
                  <a:gd name="connsiteX176" fmla="*/ 4310562 w 4572368"/>
                  <a:gd name="connsiteY176" fmla="*/ 1989247 h 2407420"/>
                  <a:gd name="connsiteX177" fmla="*/ 4330114 w 4572368"/>
                  <a:gd name="connsiteY177" fmla="*/ 1996579 h 2407420"/>
                  <a:gd name="connsiteX178" fmla="*/ 4315449 w 4572368"/>
                  <a:gd name="connsiteY178" fmla="*/ 2003301 h 2407420"/>
                  <a:gd name="connsiteX179" fmla="*/ 4298342 w 4572368"/>
                  <a:gd name="connsiteY179" fmla="*/ 2005744 h 2407420"/>
                  <a:gd name="connsiteX180" fmla="*/ 4287344 w 4572368"/>
                  <a:gd name="connsiteY180" fmla="*/ 2034461 h 2407420"/>
                  <a:gd name="connsiteX181" fmla="*/ 4299564 w 4572368"/>
                  <a:gd name="connsiteY181" fmla="*/ 2046680 h 2407420"/>
                  <a:gd name="connsiteX182" fmla="*/ 4286732 w 4572368"/>
                  <a:gd name="connsiteY182" fmla="*/ 2065011 h 2407420"/>
                  <a:gd name="connsiteX183" fmla="*/ 4267790 w 4572368"/>
                  <a:gd name="connsiteY183" fmla="*/ 2065011 h 2407420"/>
                  <a:gd name="connsiteX184" fmla="*/ 4250683 w 4572368"/>
                  <a:gd name="connsiteY184" fmla="*/ 2078453 h 2407420"/>
                  <a:gd name="connsiteX185" fmla="*/ 4225633 w 4572368"/>
                  <a:gd name="connsiteY185" fmla="*/ 2098006 h 2407420"/>
                  <a:gd name="connsiteX186" fmla="*/ 4196303 w 4572368"/>
                  <a:gd name="connsiteY186" fmla="*/ 2128556 h 2407420"/>
                  <a:gd name="connsiteX187" fmla="*/ 4188972 w 4572368"/>
                  <a:gd name="connsiteY187" fmla="*/ 2143220 h 2407420"/>
                  <a:gd name="connsiteX188" fmla="*/ 4182250 w 4572368"/>
                  <a:gd name="connsiteY188" fmla="*/ 2135888 h 2407420"/>
                  <a:gd name="connsiteX189" fmla="*/ 4168197 w 4572368"/>
                  <a:gd name="connsiteY189" fmla="*/ 2143220 h 2407420"/>
                  <a:gd name="connsiteX190" fmla="*/ 4144979 w 4572368"/>
                  <a:gd name="connsiteY190" fmla="*/ 2165216 h 2407420"/>
                  <a:gd name="connsiteX191" fmla="*/ 4124816 w 4572368"/>
                  <a:gd name="connsiteY191" fmla="*/ 2170715 h 2407420"/>
                  <a:gd name="connsiteX192" fmla="*/ 4098543 w 4572368"/>
                  <a:gd name="connsiteY192" fmla="*/ 2162772 h 2407420"/>
                  <a:gd name="connsiteX193" fmla="*/ 4055161 w 4572368"/>
                  <a:gd name="connsiteY193" fmla="*/ 2159717 h 2407420"/>
                  <a:gd name="connsiteX194" fmla="*/ 4042940 w 4572368"/>
                  <a:gd name="connsiteY194" fmla="*/ 2169493 h 2407420"/>
                  <a:gd name="connsiteX195" fmla="*/ 4014835 w 4572368"/>
                  <a:gd name="connsiteY195" fmla="*/ 2167660 h 2407420"/>
                  <a:gd name="connsiteX196" fmla="*/ 3985507 w 4572368"/>
                  <a:gd name="connsiteY196" fmla="*/ 2158496 h 2407420"/>
                  <a:gd name="connsiteX197" fmla="*/ 3967787 w 4572368"/>
                  <a:gd name="connsiteY197" fmla="*/ 2193322 h 2407420"/>
                  <a:gd name="connsiteX198" fmla="*/ 3965954 w 4572368"/>
                  <a:gd name="connsiteY198" fmla="*/ 2199432 h 2407420"/>
                  <a:gd name="connsiteX199" fmla="*/ 3958622 w 4572368"/>
                  <a:gd name="connsiteY199" fmla="*/ 2189656 h 2407420"/>
                  <a:gd name="connsiteX200" fmla="*/ 3938460 w 4572368"/>
                  <a:gd name="connsiteY200" fmla="*/ 2143831 h 2407420"/>
                  <a:gd name="connsiteX201" fmla="*/ 3918296 w 4572368"/>
                  <a:gd name="connsiteY201" fmla="*/ 2135888 h 2407420"/>
                  <a:gd name="connsiteX202" fmla="*/ 3895689 w 4572368"/>
                  <a:gd name="connsiteY202" fmla="*/ 2136500 h 2407420"/>
                  <a:gd name="connsiteX203" fmla="*/ 3865750 w 4572368"/>
                  <a:gd name="connsiteY203" fmla="*/ 2110837 h 2407420"/>
                  <a:gd name="connsiteX204" fmla="*/ 3843754 w 4572368"/>
                  <a:gd name="connsiteY204" fmla="*/ 2094951 h 2407420"/>
                  <a:gd name="connsiteX205" fmla="*/ 3838866 w 4572368"/>
                  <a:gd name="connsiteY205" fmla="*/ 2084563 h 2407420"/>
                  <a:gd name="connsiteX206" fmla="*/ 3830311 w 4572368"/>
                  <a:gd name="connsiteY206" fmla="*/ 2089451 h 2407420"/>
                  <a:gd name="connsiteX207" fmla="*/ 3816869 w 4572368"/>
                  <a:gd name="connsiteY207" fmla="*/ 2103505 h 2407420"/>
                  <a:gd name="connsiteX208" fmla="*/ 3813814 w 4572368"/>
                  <a:gd name="connsiteY208" fmla="*/ 2131000 h 2407420"/>
                  <a:gd name="connsiteX209" fmla="*/ 3814424 w 4572368"/>
                  <a:gd name="connsiteY209" fmla="*/ 2152996 h 2407420"/>
                  <a:gd name="connsiteX210" fmla="*/ 3799150 w 4572368"/>
                  <a:gd name="connsiteY210" fmla="*/ 2148719 h 2407420"/>
                  <a:gd name="connsiteX211" fmla="*/ 3712387 w 4572368"/>
                  <a:gd name="connsiteY211" fmla="*/ 2115725 h 2407420"/>
                  <a:gd name="connsiteX212" fmla="*/ 3690907 w 4572368"/>
                  <a:gd name="connsiteY212" fmla="*/ 2100603 h 2407420"/>
                  <a:gd name="connsiteX213" fmla="*/ 3693678 w 4572368"/>
                  <a:gd name="connsiteY213" fmla="*/ 2090586 h 2407420"/>
                  <a:gd name="connsiteX214" fmla="*/ 3679225 w 4572368"/>
                  <a:gd name="connsiteY214" fmla="*/ 2086582 h 2407420"/>
                  <a:gd name="connsiteX215" fmla="*/ 3674950 w 4572368"/>
                  <a:gd name="connsiteY215" fmla="*/ 2087629 h 2407420"/>
                  <a:gd name="connsiteX216" fmla="*/ 3679332 w 4572368"/>
                  <a:gd name="connsiteY216" fmla="*/ 2096392 h 2407420"/>
                  <a:gd name="connsiteX217" fmla="*/ 3656113 w 4572368"/>
                  <a:gd name="connsiteY217" fmla="*/ 2136108 h 2407420"/>
                  <a:gd name="connsiteX218" fmla="*/ 3623118 w 4572368"/>
                  <a:gd name="connsiteY218" fmla="*/ 2139163 h 2407420"/>
                  <a:gd name="connsiteX219" fmla="*/ 3612732 w 4572368"/>
                  <a:gd name="connsiteY219" fmla="*/ 2167879 h 2407420"/>
                  <a:gd name="connsiteX220" fmla="*/ 3623730 w 4572368"/>
                  <a:gd name="connsiteY220" fmla="*/ 2181321 h 2407420"/>
                  <a:gd name="connsiteX221" fmla="*/ 3634728 w 4572368"/>
                  <a:gd name="connsiteY221" fmla="*/ 2193543 h 2407420"/>
                  <a:gd name="connsiteX222" fmla="*/ 3588292 w 4572368"/>
                  <a:gd name="connsiteY222" fmla="*/ 2141606 h 2407420"/>
                  <a:gd name="connsiteX223" fmla="*/ 3572406 w 4572368"/>
                  <a:gd name="connsiteY223" fmla="*/ 2126332 h 2407420"/>
                  <a:gd name="connsiteX224" fmla="*/ 3562323 w 4572368"/>
                  <a:gd name="connsiteY224" fmla="*/ 2133511 h 2407420"/>
                  <a:gd name="connsiteX225" fmla="*/ 3560124 w 4572368"/>
                  <a:gd name="connsiteY225" fmla="*/ 2134334 h 2407420"/>
                  <a:gd name="connsiteX226" fmla="*/ 3574081 w 4572368"/>
                  <a:gd name="connsiteY226" fmla="*/ 2168218 h 2407420"/>
                  <a:gd name="connsiteX227" fmla="*/ 3578404 w 4572368"/>
                  <a:gd name="connsiteY227" fmla="*/ 2191547 h 2407420"/>
                  <a:gd name="connsiteX228" fmla="*/ 3580797 w 4572368"/>
                  <a:gd name="connsiteY228" fmla="*/ 2192544 h 2407420"/>
                  <a:gd name="connsiteX229" fmla="*/ 3610780 w 4572368"/>
                  <a:gd name="connsiteY229" fmla="*/ 2250901 h 2407420"/>
                  <a:gd name="connsiteX230" fmla="*/ 3680816 w 4572368"/>
                  <a:gd name="connsiteY230" fmla="*/ 2353553 h 2407420"/>
                  <a:gd name="connsiteX231" fmla="*/ 3701225 w 4572368"/>
                  <a:gd name="connsiteY231" fmla="*/ 2385456 h 2407420"/>
                  <a:gd name="connsiteX232" fmla="*/ 3706369 w 4572368"/>
                  <a:gd name="connsiteY232" fmla="*/ 2407420 h 2407420"/>
                  <a:gd name="connsiteX233" fmla="*/ 1080113 w 4572368"/>
                  <a:gd name="connsiteY233" fmla="*/ 2407420 h 2407420"/>
                  <a:gd name="connsiteX234" fmla="*/ 1077797 w 4572368"/>
                  <a:gd name="connsiteY234" fmla="*/ 2390172 h 2407420"/>
                  <a:gd name="connsiteX235" fmla="*/ 1042370 w 4572368"/>
                  <a:gd name="connsiteY235" fmla="*/ 2386668 h 2407420"/>
                  <a:gd name="connsiteX236" fmla="*/ 1022383 w 4572368"/>
                  <a:gd name="connsiteY236" fmla="*/ 2401082 h 2407420"/>
                  <a:gd name="connsiteX237" fmla="*/ 999508 w 4572368"/>
                  <a:gd name="connsiteY237" fmla="*/ 2378841 h 2407420"/>
                  <a:gd name="connsiteX238" fmla="*/ 1003827 w 4572368"/>
                  <a:gd name="connsiteY238" fmla="*/ 2352180 h 2407420"/>
                  <a:gd name="connsiteX239" fmla="*/ 1003823 w 4572368"/>
                  <a:gd name="connsiteY239" fmla="*/ 2335189 h 2407420"/>
                  <a:gd name="connsiteX240" fmla="*/ 990464 w 4572368"/>
                  <a:gd name="connsiteY240" fmla="*/ 2326155 h 2407420"/>
                  <a:gd name="connsiteX241" fmla="*/ 989902 w 4572368"/>
                  <a:gd name="connsiteY241" fmla="*/ 2327747 h 2407420"/>
                  <a:gd name="connsiteX242" fmla="*/ 968739 w 4572368"/>
                  <a:gd name="connsiteY242" fmla="*/ 2319667 h 2407420"/>
                  <a:gd name="connsiteX243" fmla="*/ 838038 w 4572368"/>
                  <a:gd name="connsiteY243" fmla="*/ 2270053 h 2407420"/>
                  <a:gd name="connsiteX244" fmla="*/ 816187 w 4572368"/>
                  <a:gd name="connsiteY244" fmla="*/ 2282944 h 2407420"/>
                  <a:gd name="connsiteX245" fmla="*/ 787766 w 4572368"/>
                  <a:gd name="connsiteY245" fmla="*/ 2304016 h 2407420"/>
                  <a:gd name="connsiteX246" fmla="*/ 779516 w 4572368"/>
                  <a:gd name="connsiteY246" fmla="*/ 2270951 h 2407420"/>
                  <a:gd name="connsiteX247" fmla="*/ 734159 w 4572368"/>
                  <a:gd name="connsiteY247" fmla="*/ 2256718 h 2407420"/>
                  <a:gd name="connsiteX248" fmla="*/ 696391 w 4572368"/>
                  <a:gd name="connsiteY248" fmla="*/ 2273720 h 2407420"/>
                  <a:gd name="connsiteX249" fmla="*/ 612794 w 4572368"/>
                  <a:gd name="connsiteY249" fmla="*/ 2282048 h 2407420"/>
                  <a:gd name="connsiteX250" fmla="*/ 580035 w 4572368"/>
                  <a:gd name="connsiteY250" fmla="*/ 2254546 h 2407420"/>
                  <a:gd name="connsiteX251" fmla="*/ 549364 w 4572368"/>
                  <a:gd name="connsiteY251" fmla="*/ 2236237 h 2407420"/>
                  <a:gd name="connsiteX252" fmla="*/ 552390 w 4572368"/>
                  <a:gd name="connsiteY252" fmla="*/ 2210275 h 2407420"/>
                  <a:gd name="connsiteX253" fmla="*/ 583579 w 4572368"/>
                  <a:gd name="connsiteY253" fmla="*/ 2153388 h 2407420"/>
                  <a:gd name="connsiteX254" fmla="*/ 594021 w 4572368"/>
                  <a:gd name="connsiteY254" fmla="*/ 2104432 h 2407420"/>
                  <a:gd name="connsiteX255" fmla="*/ 563051 w 4572368"/>
                  <a:gd name="connsiteY255" fmla="*/ 2026965 h 2407420"/>
                  <a:gd name="connsiteX256" fmla="*/ 544825 w 4572368"/>
                  <a:gd name="connsiteY256" fmla="*/ 2013264 h 2407420"/>
                  <a:gd name="connsiteX257" fmla="*/ 527604 w 4572368"/>
                  <a:gd name="connsiteY257" fmla="*/ 1990909 h 2407420"/>
                  <a:gd name="connsiteX258" fmla="*/ 550784 w 4572368"/>
                  <a:gd name="connsiteY258" fmla="*/ 1981679 h 2407420"/>
                  <a:gd name="connsiteX259" fmla="*/ 562942 w 4572368"/>
                  <a:gd name="connsiteY259" fmla="*/ 1975204 h 2407420"/>
                  <a:gd name="connsiteX260" fmla="*/ 554064 w 4572368"/>
                  <a:gd name="connsiteY260" fmla="*/ 1965571 h 2407420"/>
                  <a:gd name="connsiteX261" fmla="*/ 519369 w 4572368"/>
                  <a:gd name="connsiteY261" fmla="*/ 1886971 h 2407420"/>
                  <a:gd name="connsiteX262" fmla="*/ 533000 w 4572368"/>
                  <a:gd name="connsiteY262" fmla="*/ 1842246 h 2407420"/>
                  <a:gd name="connsiteX263" fmla="*/ 605513 w 4572368"/>
                  <a:gd name="connsiteY263" fmla="*/ 1715265 h 2407420"/>
                  <a:gd name="connsiteX264" fmla="*/ 598877 w 4572368"/>
                  <a:gd name="connsiteY264" fmla="*/ 1696950 h 2407420"/>
                  <a:gd name="connsiteX265" fmla="*/ 595334 w 4572368"/>
                  <a:gd name="connsiteY265" fmla="*/ 1679169 h 2407420"/>
                  <a:gd name="connsiteX266" fmla="*/ 603172 w 4572368"/>
                  <a:gd name="connsiteY266" fmla="*/ 1670914 h 2407420"/>
                  <a:gd name="connsiteX267" fmla="*/ 594309 w 4572368"/>
                  <a:gd name="connsiteY267" fmla="*/ 1649489 h 2407420"/>
                  <a:gd name="connsiteX268" fmla="*/ 597313 w 4572368"/>
                  <a:gd name="connsiteY268" fmla="*/ 1643573 h 2407420"/>
                  <a:gd name="connsiteX269" fmla="*/ 573816 w 4572368"/>
                  <a:gd name="connsiteY269" fmla="*/ 1633507 h 2407420"/>
                  <a:gd name="connsiteX270" fmla="*/ 593804 w 4572368"/>
                  <a:gd name="connsiteY270" fmla="*/ 1620047 h 2407420"/>
                  <a:gd name="connsiteX271" fmla="*/ 585304 w 4572368"/>
                  <a:gd name="connsiteY271" fmla="*/ 1601162 h 2407420"/>
                  <a:gd name="connsiteX272" fmla="*/ 587387 w 4572368"/>
                  <a:gd name="connsiteY272" fmla="*/ 1600439 h 2407420"/>
                  <a:gd name="connsiteX273" fmla="*/ 567795 w 4572368"/>
                  <a:gd name="connsiteY273" fmla="*/ 1593539 h 2407420"/>
                  <a:gd name="connsiteX274" fmla="*/ 528163 w 4572368"/>
                  <a:gd name="connsiteY274" fmla="*/ 1575271 h 2407420"/>
                  <a:gd name="connsiteX275" fmla="*/ 538455 w 4572368"/>
                  <a:gd name="connsiteY275" fmla="*/ 1541018 h 2407420"/>
                  <a:gd name="connsiteX276" fmla="*/ 539473 w 4572368"/>
                  <a:gd name="connsiteY276" fmla="*/ 1518830 h 2407420"/>
                  <a:gd name="connsiteX277" fmla="*/ 520286 w 4572368"/>
                  <a:gd name="connsiteY277" fmla="*/ 1518738 h 2407420"/>
                  <a:gd name="connsiteX278" fmla="*/ 516358 w 4572368"/>
                  <a:gd name="connsiteY278" fmla="*/ 1520815 h 2407420"/>
                  <a:gd name="connsiteX279" fmla="*/ 488146 w 4572368"/>
                  <a:gd name="connsiteY279" fmla="*/ 1530332 h 2407420"/>
                  <a:gd name="connsiteX280" fmla="*/ 498292 w 4572368"/>
                  <a:gd name="connsiteY280" fmla="*/ 1509690 h 2407420"/>
                  <a:gd name="connsiteX281" fmla="*/ 514995 w 4572368"/>
                  <a:gd name="connsiteY281" fmla="*/ 1491572 h 2407420"/>
                  <a:gd name="connsiteX282" fmla="*/ 501272 w 4572368"/>
                  <a:gd name="connsiteY282" fmla="*/ 1449927 h 2407420"/>
                  <a:gd name="connsiteX283" fmla="*/ 476754 w 4572368"/>
                  <a:gd name="connsiteY283" fmla="*/ 1447435 h 2407420"/>
                  <a:gd name="connsiteX284" fmla="*/ 474416 w 4572368"/>
                  <a:gd name="connsiteY284" fmla="*/ 1415618 h 2407420"/>
                  <a:gd name="connsiteX285" fmla="*/ 495347 w 4572368"/>
                  <a:gd name="connsiteY285" fmla="*/ 1398547 h 2407420"/>
                  <a:gd name="connsiteX286" fmla="*/ 502140 w 4572368"/>
                  <a:gd name="connsiteY286" fmla="*/ 1368276 h 2407420"/>
                  <a:gd name="connsiteX287" fmla="*/ 512202 w 4572368"/>
                  <a:gd name="connsiteY287" fmla="*/ 1324095 h 2407420"/>
                  <a:gd name="connsiteX288" fmla="*/ 517081 w 4572368"/>
                  <a:gd name="connsiteY288" fmla="*/ 1263904 h 2407420"/>
                  <a:gd name="connsiteX289" fmla="*/ 511969 w 4572368"/>
                  <a:gd name="connsiteY289" fmla="*/ 1241094 h 2407420"/>
                  <a:gd name="connsiteX290" fmla="*/ 526004 w 4572368"/>
                  <a:gd name="connsiteY290" fmla="*/ 1243138 h 2407420"/>
                  <a:gd name="connsiteX291" fmla="*/ 534926 w 4572368"/>
                  <a:gd name="connsiteY291" fmla="*/ 1222372 h 2407420"/>
                  <a:gd name="connsiteX292" fmla="*/ 540762 w 4572368"/>
                  <a:gd name="connsiteY292" fmla="*/ 1177141 h 2407420"/>
                  <a:gd name="connsiteX293" fmla="*/ 558086 w 4572368"/>
                  <a:gd name="connsiteY293" fmla="*/ 1152895 h 2407420"/>
                  <a:gd name="connsiteX294" fmla="*/ 569560 w 4572368"/>
                  <a:gd name="connsiteY294" fmla="*/ 1143332 h 2407420"/>
                  <a:gd name="connsiteX295" fmla="*/ 552210 w 4572368"/>
                  <a:gd name="connsiteY295" fmla="*/ 1142716 h 2407420"/>
                  <a:gd name="connsiteX296" fmla="*/ 514703 w 4572368"/>
                  <a:gd name="connsiteY296" fmla="*/ 1137465 h 2407420"/>
                  <a:gd name="connsiteX297" fmla="*/ 456457 w 4572368"/>
                  <a:gd name="connsiteY297" fmla="*/ 1117038 h 2407420"/>
                  <a:gd name="connsiteX298" fmla="*/ 426663 w 4572368"/>
                  <a:gd name="connsiteY298" fmla="*/ 1107890 h 2407420"/>
                  <a:gd name="connsiteX299" fmla="*/ 417715 w 4572368"/>
                  <a:gd name="connsiteY299" fmla="*/ 1094016 h 2407420"/>
                  <a:gd name="connsiteX300" fmla="*/ 393610 w 4572368"/>
                  <a:gd name="connsiteY300" fmla="*/ 1104747 h 2407420"/>
                  <a:gd name="connsiteX301" fmla="*/ 329733 w 4572368"/>
                  <a:gd name="connsiteY301" fmla="*/ 1077967 h 2407420"/>
                  <a:gd name="connsiteX302" fmla="*/ 312121 w 4572368"/>
                  <a:gd name="connsiteY302" fmla="*/ 1070894 h 2407420"/>
                  <a:gd name="connsiteX303" fmla="*/ 260417 w 4572368"/>
                  <a:gd name="connsiteY303" fmla="*/ 1044256 h 2407420"/>
                  <a:gd name="connsiteX304" fmla="*/ 205026 w 4572368"/>
                  <a:gd name="connsiteY304" fmla="*/ 1013190 h 2407420"/>
                  <a:gd name="connsiteX305" fmla="*/ 176350 w 4572368"/>
                  <a:gd name="connsiteY305" fmla="*/ 994763 h 2407420"/>
                  <a:gd name="connsiteX306" fmla="*/ 174419 w 4572368"/>
                  <a:gd name="connsiteY306" fmla="*/ 994771 h 2407420"/>
                  <a:gd name="connsiteX307" fmla="*/ 174418 w 4572368"/>
                  <a:gd name="connsiteY307" fmla="*/ 994770 h 2407420"/>
                  <a:gd name="connsiteX308" fmla="*/ 173936 w 4572368"/>
                  <a:gd name="connsiteY308" fmla="*/ 994773 h 2407420"/>
                  <a:gd name="connsiteX309" fmla="*/ 174419 w 4572368"/>
                  <a:gd name="connsiteY309" fmla="*/ 994771 h 2407420"/>
                  <a:gd name="connsiteX310" fmla="*/ 175388 w 4572368"/>
                  <a:gd name="connsiteY310" fmla="*/ 995733 h 2407420"/>
                  <a:gd name="connsiteX311" fmla="*/ 172154 w 4572368"/>
                  <a:gd name="connsiteY311" fmla="*/ 1007533 h 2407420"/>
                  <a:gd name="connsiteX312" fmla="*/ 163455 w 4572368"/>
                  <a:gd name="connsiteY312" fmla="*/ 1006603 h 2407420"/>
                  <a:gd name="connsiteX313" fmla="*/ 70024 w 4572368"/>
                  <a:gd name="connsiteY313" fmla="*/ 981689 h 2407420"/>
                  <a:gd name="connsiteX314" fmla="*/ 53581 w 4572368"/>
                  <a:gd name="connsiteY314" fmla="*/ 976929 h 2407420"/>
                  <a:gd name="connsiteX315" fmla="*/ 49899 w 4572368"/>
                  <a:gd name="connsiteY315" fmla="*/ 974433 h 2407420"/>
                  <a:gd name="connsiteX316" fmla="*/ 43671 w 4572368"/>
                  <a:gd name="connsiteY316" fmla="*/ 964026 h 2407420"/>
                  <a:gd name="connsiteX317" fmla="*/ 42494 w 4572368"/>
                  <a:gd name="connsiteY317" fmla="*/ 959780 h 2407420"/>
                  <a:gd name="connsiteX318" fmla="*/ 44186 w 4572368"/>
                  <a:gd name="connsiteY318" fmla="*/ 948759 h 2407420"/>
                  <a:gd name="connsiteX319" fmla="*/ 45125 w 4572368"/>
                  <a:gd name="connsiteY319" fmla="*/ 941993 h 2407420"/>
                  <a:gd name="connsiteX320" fmla="*/ 18821 w 4572368"/>
                  <a:gd name="connsiteY320" fmla="*/ 935921 h 2407420"/>
                  <a:gd name="connsiteX321" fmla="*/ 611 w 4572368"/>
                  <a:gd name="connsiteY321" fmla="*/ 924793 h 2407420"/>
                  <a:gd name="connsiteX322" fmla="*/ 10024 w 4572368"/>
                  <a:gd name="connsiteY322" fmla="*/ 911806 h 2407420"/>
                  <a:gd name="connsiteX323" fmla="*/ 88220 w 4572368"/>
                  <a:gd name="connsiteY323" fmla="*/ 943935 h 2407420"/>
                  <a:gd name="connsiteX324" fmla="*/ 130187 w 4572368"/>
                  <a:gd name="connsiteY324" fmla="*/ 953224 h 2407420"/>
                  <a:gd name="connsiteX325" fmla="*/ 138116 w 4572368"/>
                  <a:gd name="connsiteY325" fmla="*/ 954542 h 2407420"/>
                  <a:gd name="connsiteX326" fmla="*/ 183441 w 4572368"/>
                  <a:gd name="connsiteY326" fmla="*/ 981014 h 2407420"/>
                  <a:gd name="connsiteX327" fmla="*/ 208385 w 4572368"/>
                  <a:gd name="connsiteY327" fmla="*/ 985352 h 2407420"/>
                  <a:gd name="connsiteX328" fmla="*/ 223461 w 4572368"/>
                  <a:gd name="connsiteY328" fmla="*/ 986447 h 2407420"/>
                  <a:gd name="connsiteX329" fmla="*/ 282104 w 4572368"/>
                  <a:gd name="connsiteY329" fmla="*/ 1009576 h 2407420"/>
                  <a:gd name="connsiteX330" fmla="*/ 324453 w 4572368"/>
                  <a:gd name="connsiteY330" fmla="*/ 1017706 h 2407420"/>
                  <a:gd name="connsiteX331" fmla="*/ 357755 w 4572368"/>
                  <a:gd name="connsiteY331" fmla="*/ 1033795 h 2407420"/>
                  <a:gd name="connsiteX332" fmla="*/ 395403 w 4572368"/>
                  <a:gd name="connsiteY332" fmla="*/ 1026872 h 2407420"/>
                  <a:gd name="connsiteX333" fmla="*/ 398073 w 4572368"/>
                  <a:gd name="connsiteY333" fmla="*/ 1018745 h 2407420"/>
                  <a:gd name="connsiteX334" fmla="*/ 447075 w 4572368"/>
                  <a:gd name="connsiteY334" fmla="*/ 1000761 h 2407420"/>
                  <a:gd name="connsiteX335" fmla="*/ 474291 w 4572368"/>
                  <a:gd name="connsiteY335" fmla="*/ 994269 h 2407420"/>
                  <a:gd name="connsiteX336" fmla="*/ 474369 w 4572368"/>
                  <a:gd name="connsiteY336" fmla="*/ 994130 h 2407420"/>
                  <a:gd name="connsiteX337" fmla="*/ 482894 w 4572368"/>
                  <a:gd name="connsiteY337" fmla="*/ 977230 h 2407420"/>
                  <a:gd name="connsiteX338" fmla="*/ 483459 w 4572368"/>
                  <a:gd name="connsiteY338" fmla="*/ 977889 h 2407420"/>
                  <a:gd name="connsiteX339" fmla="*/ 485390 w 4572368"/>
                  <a:gd name="connsiteY339" fmla="*/ 974441 h 2407420"/>
                  <a:gd name="connsiteX340" fmla="*/ 503317 w 4572368"/>
                  <a:gd name="connsiteY340" fmla="*/ 958786 h 2407420"/>
                  <a:gd name="connsiteX341" fmla="*/ 507032 w 4572368"/>
                  <a:gd name="connsiteY341" fmla="*/ 954525 h 2407420"/>
                  <a:gd name="connsiteX342" fmla="*/ 506323 w 4572368"/>
                  <a:gd name="connsiteY342" fmla="*/ 954214 h 2407420"/>
                  <a:gd name="connsiteX343" fmla="*/ 454898 w 4572368"/>
                  <a:gd name="connsiteY343" fmla="*/ 947808 h 2407420"/>
                  <a:gd name="connsiteX344" fmla="*/ 433866 w 4572368"/>
                  <a:gd name="connsiteY344" fmla="*/ 932863 h 2407420"/>
                  <a:gd name="connsiteX345" fmla="*/ 420307 w 4572368"/>
                  <a:gd name="connsiteY345" fmla="*/ 926907 h 2407420"/>
                  <a:gd name="connsiteX346" fmla="*/ 383320 w 4572368"/>
                  <a:gd name="connsiteY346" fmla="*/ 904954 h 2407420"/>
                  <a:gd name="connsiteX347" fmla="*/ 381864 w 4572368"/>
                  <a:gd name="connsiteY347" fmla="*/ 875769 h 2407420"/>
                  <a:gd name="connsiteX348" fmla="*/ 493608 w 4572368"/>
                  <a:gd name="connsiteY348" fmla="*/ 879167 h 2407420"/>
                  <a:gd name="connsiteX349" fmla="*/ 490669 w 4572368"/>
                  <a:gd name="connsiteY349" fmla="*/ 875022 h 2407420"/>
                  <a:gd name="connsiteX350" fmla="*/ 529369 w 4572368"/>
                  <a:gd name="connsiteY350" fmla="*/ 883454 h 2407420"/>
                  <a:gd name="connsiteX351" fmla="*/ 564126 w 4572368"/>
                  <a:gd name="connsiteY351" fmla="*/ 886459 h 2407420"/>
                  <a:gd name="connsiteX352" fmla="*/ 565737 w 4572368"/>
                  <a:gd name="connsiteY352" fmla="*/ 870607 h 2407420"/>
                  <a:gd name="connsiteX353" fmla="*/ 574512 w 4572368"/>
                  <a:gd name="connsiteY353" fmla="*/ 843905 h 2407420"/>
                  <a:gd name="connsiteX354" fmla="*/ 565906 w 4572368"/>
                  <a:gd name="connsiteY354" fmla="*/ 819210 h 2407420"/>
                  <a:gd name="connsiteX355" fmla="*/ 545738 w 4572368"/>
                  <a:gd name="connsiteY355" fmla="*/ 802291 h 2407420"/>
                  <a:gd name="connsiteX356" fmla="*/ 522744 w 4572368"/>
                  <a:gd name="connsiteY356" fmla="*/ 801810 h 2407420"/>
                  <a:gd name="connsiteX357" fmla="*/ 507818 w 4572368"/>
                  <a:gd name="connsiteY357" fmla="*/ 790473 h 2407420"/>
                  <a:gd name="connsiteX358" fmla="*/ 521029 w 4572368"/>
                  <a:gd name="connsiteY358" fmla="*/ 762015 h 2407420"/>
                  <a:gd name="connsiteX359" fmla="*/ 523890 w 4572368"/>
                  <a:gd name="connsiteY359" fmla="*/ 753308 h 2407420"/>
                  <a:gd name="connsiteX360" fmla="*/ 521535 w 4572368"/>
                  <a:gd name="connsiteY360" fmla="*/ 744815 h 2407420"/>
                  <a:gd name="connsiteX361" fmla="*/ 528195 w 4572368"/>
                  <a:gd name="connsiteY361" fmla="*/ 720636 h 2407420"/>
                  <a:gd name="connsiteX362" fmla="*/ 507679 w 4572368"/>
                  <a:gd name="connsiteY362" fmla="*/ 712608 h 2407420"/>
                  <a:gd name="connsiteX363" fmla="*/ 503792 w 4572368"/>
                  <a:gd name="connsiteY363" fmla="*/ 706827 h 2407420"/>
                  <a:gd name="connsiteX364" fmla="*/ 492357 w 4572368"/>
                  <a:gd name="connsiteY364" fmla="*/ 653548 h 2407420"/>
                  <a:gd name="connsiteX365" fmla="*/ 492516 w 4572368"/>
                  <a:gd name="connsiteY365" fmla="*/ 645238 h 2407420"/>
                  <a:gd name="connsiteX366" fmla="*/ 503762 w 4572368"/>
                  <a:gd name="connsiteY366" fmla="*/ 609059 h 2407420"/>
                  <a:gd name="connsiteX367" fmla="*/ 534098 w 4572368"/>
                  <a:gd name="connsiteY367" fmla="*/ 563717 h 2407420"/>
                  <a:gd name="connsiteX368" fmla="*/ 548702 w 4572368"/>
                  <a:gd name="connsiteY368" fmla="*/ 544719 h 2407420"/>
                  <a:gd name="connsiteX369" fmla="*/ 561796 w 4572368"/>
                  <a:gd name="connsiteY369" fmla="*/ 534229 h 2407420"/>
                  <a:gd name="connsiteX370" fmla="*/ 614511 w 4572368"/>
                  <a:gd name="connsiteY370" fmla="*/ 526470 h 2407420"/>
                  <a:gd name="connsiteX371" fmla="*/ 625317 w 4572368"/>
                  <a:gd name="connsiteY371" fmla="*/ 522946 h 2407420"/>
                  <a:gd name="connsiteX372" fmla="*/ 645675 w 4572368"/>
                  <a:gd name="connsiteY372" fmla="*/ 494263 h 2407420"/>
                  <a:gd name="connsiteX373" fmla="*/ 655296 w 4572368"/>
                  <a:gd name="connsiteY373" fmla="*/ 484561 h 2407420"/>
                  <a:gd name="connsiteX374" fmla="*/ 680323 w 4572368"/>
                  <a:gd name="connsiteY374" fmla="*/ 463200 h 2407420"/>
                  <a:gd name="connsiteX375" fmla="*/ 678135 w 4572368"/>
                  <a:gd name="connsiteY375" fmla="*/ 448333 h 2407420"/>
                  <a:gd name="connsiteX376" fmla="*/ 662352 w 4572368"/>
                  <a:gd name="connsiteY376" fmla="*/ 444254 h 2407420"/>
                  <a:gd name="connsiteX377" fmla="*/ 686387 w 4572368"/>
                  <a:gd name="connsiteY377" fmla="*/ 421536 h 2407420"/>
                  <a:gd name="connsiteX378" fmla="*/ 719509 w 4572368"/>
                  <a:gd name="connsiteY378" fmla="*/ 377018 h 2407420"/>
                  <a:gd name="connsiteX379" fmla="*/ 714719 w 4572368"/>
                  <a:gd name="connsiteY379" fmla="*/ 372986 h 2407420"/>
                  <a:gd name="connsiteX380" fmla="*/ 714532 w 4572368"/>
                  <a:gd name="connsiteY380" fmla="*/ 375208 h 2407420"/>
                  <a:gd name="connsiteX381" fmla="*/ 701693 w 4572368"/>
                  <a:gd name="connsiteY381" fmla="*/ 372815 h 2407420"/>
                  <a:gd name="connsiteX382" fmla="*/ 669196 w 4572368"/>
                  <a:gd name="connsiteY382" fmla="*/ 371654 h 2407420"/>
                  <a:gd name="connsiteX383" fmla="*/ 654689 w 4572368"/>
                  <a:gd name="connsiteY383" fmla="*/ 375136 h 2407420"/>
                  <a:gd name="connsiteX384" fmla="*/ 577509 w 4572368"/>
                  <a:gd name="connsiteY384" fmla="*/ 372234 h 2407420"/>
                  <a:gd name="connsiteX385" fmla="*/ 561842 w 4572368"/>
                  <a:gd name="connsiteY385" fmla="*/ 389643 h 2407420"/>
                  <a:gd name="connsiteX386" fmla="*/ 535148 w 4572368"/>
                  <a:gd name="connsiteY386" fmla="*/ 428523 h 2407420"/>
                  <a:gd name="connsiteX387" fmla="*/ 521801 w 4572368"/>
                  <a:gd name="connsiteY387" fmla="*/ 429683 h 2407420"/>
                  <a:gd name="connsiteX388" fmla="*/ 499750 w 4572368"/>
                  <a:gd name="connsiteY388" fmla="*/ 414595 h 2407420"/>
                  <a:gd name="connsiteX389" fmla="*/ 501492 w 4572368"/>
                  <a:gd name="connsiteY389" fmla="*/ 311304 h 2407420"/>
                  <a:gd name="connsiteX390" fmla="*/ 500332 w 4572368"/>
                  <a:gd name="connsiteY390" fmla="*/ 288092 h 2407420"/>
                  <a:gd name="connsiteX391" fmla="*/ 495690 w 4572368"/>
                  <a:gd name="connsiteY391" fmla="*/ 279968 h 2407420"/>
                  <a:gd name="connsiteX392" fmla="*/ 485825 w 4572368"/>
                  <a:gd name="connsiteY392" fmla="*/ 289254 h 2407420"/>
                  <a:gd name="connsiteX393" fmla="*/ 487565 w 4572368"/>
                  <a:gd name="connsiteY393" fmla="*/ 295635 h 2407420"/>
                  <a:gd name="connsiteX394" fmla="*/ 490467 w 4572368"/>
                  <a:gd name="connsiteY394" fmla="*/ 310144 h 2407420"/>
                  <a:gd name="connsiteX395" fmla="*/ 470156 w 4572368"/>
                  <a:gd name="connsiteY395" fmla="*/ 308983 h 2407420"/>
                  <a:gd name="connsiteX396" fmla="*/ 480603 w 4572368"/>
                  <a:gd name="connsiteY396" fmla="*/ 336256 h 2407420"/>
                  <a:gd name="connsiteX397" fmla="*/ 470156 w 4572368"/>
                  <a:gd name="connsiteY397" fmla="*/ 342059 h 2407420"/>
                  <a:gd name="connsiteX398" fmla="*/ 454487 w 4572368"/>
                  <a:gd name="connsiteY398" fmla="*/ 306662 h 2407420"/>
                  <a:gd name="connsiteX399" fmla="*/ 451006 w 4572368"/>
                  <a:gd name="connsiteY399" fmla="*/ 278227 h 2407420"/>
                  <a:gd name="connsiteX400" fmla="*/ 467835 w 4572368"/>
                  <a:gd name="connsiteY400" fmla="*/ 266041 h 2407420"/>
                  <a:gd name="connsiteX401" fmla="*/ 470736 w 4572368"/>
                  <a:gd name="connsiteY401" fmla="*/ 250953 h 2407420"/>
                  <a:gd name="connsiteX402" fmla="*/ 444044 w 4572368"/>
                  <a:gd name="connsiteY402" fmla="*/ 243990 h 2407420"/>
                  <a:gd name="connsiteX403" fmla="*/ 438241 w 4572368"/>
                  <a:gd name="connsiteY403" fmla="*/ 238187 h 2407420"/>
                  <a:gd name="connsiteX404" fmla="*/ 484083 w 4572368"/>
                  <a:gd name="connsiteY404" fmla="*/ 232965 h 2407420"/>
                  <a:gd name="connsiteX405" fmla="*/ 492789 w 4572368"/>
                  <a:gd name="connsiteY405" fmla="*/ 212074 h 2407420"/>
                  <a:gd name="connsiteX406" fmla="*/ 478861 w 4572368"/>
                  <a:gd name="connsiteY406" fmla="*/ 193504 h 2407420"/>
                  <a:gd name="connsiteX407" fmla="*/ 486985 w 4572368"/>
                  <a:gd name="connsiteY407" fmla="*/ 174935 h 2407420"/>
                  <a:gd name="connsiteX408" fmla="*/ 502073 w 4572368"/>
                  <a:gd name="connsiteY408" fmla="*/ 174935 h 2407420"/>
                  <a:gd name="connsiteX409" fmla="*/ 527026 w 4572368"/>
                  <a:gd name="connsiteY409" fmla="*/ 156947 h 2407420"/>
                  <a:gd name="connsiteX410" fmla="*/ 557200 w 4572368"/>
                  <a:gd name="connsiteY410" fmla="*/ 140698 h 2407420"/>
                  <a:gd name="connsiteX411" fmla="*/ 582152 w 4572368"/>
                  <a:gd name="connsiteY411" fmla="*/ 115745 h 2407420"/>
                  <a:gd name="connsiteX412" fmla="*/ 584474 w 4572368"/>
                  <a:gd name="connsiteY412" fmla="*/ 96596 h 2407420"/>
                  <a:gd name="connsiteX413" fmla="*/ 598400 w 4572368"/>
                  <a:gd name="connsiteY413" fmla="*/ 102979 h 2407420"/>
                  <a:gd name="connsiteX414" fmla="*/ 608846 w 4572368"/>
                  <a:gd name="connsiteY414" fmla="*/ 101238 h 2407420"/>
                  <a:gd name="connsiteX415" fmla="*/ 635540 w 4572368"/>
                  <a:gd name="connsiteY415" fmla="*/ 71064 h 2407420"/>
                  <a:gd name="connsiteX416" fmla="*/ 647726 w 4572368"/>
                  <a:gd name="connsiteY416" fmla="*/ 64100 h 2407420"/>
                  <a:gd name="connsiteX417" fmla="*/ 622772 w 4572368"/>
                  <a:gd name="connsiteY417" fmla="*/ 57716 h 2407420"/>
                  <a:gd name="connsiteX418" fmla="*/ 615809 w 4572368"/>
                  <a:gd name="connsiteY418" fmla="*/ 46691 h 2407420"/>
                  <a:gd name="connsiteX419" fmla="*/ 583894 w 4572368"/>
                  <a:gd name="connsiteY419" fmla="*/ 24059 h 2407420"/>
                  <a:gd name="connsiteX420" fmla="*/ 568805 w 4572368"/>
                  <a:gd name="connsiteY420" fmla="*/ 7231 h 240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</a:cxnLst>
                <a:rect l="l" t="t" r="r" b="b"/>
                <a:pathLst>
                  <a:path w="4572368" h="2407420">
                    <a:moveTo>
                      <a:pt x="3420385" y="2295621"/>
                    </a:moveTo>
                    <a:lnTo>
                      <a:pt x="3419637" y="2295672"/>
                    </a:lnTo>
                    <a:lnTo>
                      <a:pt x="3420288" y="2296984"/>
                    </a:lnTo>
                    <a:lnTo>
                      <a:pt x="3424235" y="2299890"/>
                    </a:lnTo>
                    <a:close/>
                    <a:moveTo>
                      <a:pt x="3396137" y="2235439"/>
                    </a:moveTo>
                    <a:lnTo>
                      <a:pt x="3396347" y="2236477"/>
                    </a:lnTo>
                    <a:lnTo>
                      <a:pt x="3396517" y="2236068"/>
                    </a:lnTo>
                    <a:close/>
                    <a:moveTo>
                      <a:pt x="3581300" y="2059232"/>
                    </a:moveTo>
                    <a:lnTo>
                      <a:pt x="3566375" y="2065484"/>
                    </a:lnTo>
                    <a:cubicBezTo>
                      <a:pt x="3562098" y="2068539"/>
                      <a:pt x="3558431" y="2072206"/>
                      <a:pt x="3554155" y="2075261"/>
                    </a:cubicBezTo>
                    <a:cubicBezTo>
                      <a:pt x="3549267" y="2078927"/>
                      <a:pt x="3544531" y="2080607"/>
                      <a:pt x="3539872" y="2080301"/>
                    </a:cubicBezTo>
                    <a:lnTo>
                      <a:pt x="3537353" y="2079049"/>
                    </a:lnTo>
                    <a:lnTo>
                      <a:pt x="3551199" y="2112667"/>
                    </a:lnTo>
                    <a:lnTo>
                      <a:pt x="3555909" y="2099448"/>
                    </a:lnTo>
                    <a:cubicBezTo>
                      <a:pt x="3562935" y="2091810"/>
                      <a:pt x="3568282" y="2083103"/>
                      <a:pt x="3573169" y="2074167"/>
                    </a:cubicBezTo>
                    <a:close/>
                    <a:moveTo>
                      <a:pt x="1649791" y="1783901"/>
                    </a:moveTo>
                    <a:lnTo>
                      <a:pt x="1649338" y="1784638"/>
                    </a:lnTo>
                    <a:lnTo>
                      <a:pt x="1660428" y="1793468"/>
                    </a:lnTo>
                    <a:lnTo>
                      <a:pt x="1660932" y="1792723"/>
                    </a:lnTo>
                    <a:lnTo>
                      <a:pt x="1661104" y="1792457"/>
                    </a:lnTo>
                    <a:close/>
                    <a:moveTo>
                      <a:pt x="4263462" y="1196558"/>
                    </a:moveTo>
                    <a:lnTo>
                      <a:pt x="4261237" y="1199066"/>
                    </a:lnTo>
                    <a:cubicBezTo>
                      <a:pt x="4257723" y="1201817"/>
                      <a:pt x="4253294" y="1204260"/>
                      <a:pt x="4252071" y="1208232"/>
                    </a:cubicBezTo>
                    <a:cubicBezTo>
                      <a:pt x="4245351" y="1227173"/>
                      <a:pt x="4248406" y="1232672"/>
                      <a:pt x="4266735" y="1238171"/>
                    </a:cubicBezTo>
                    <a:lnTo>
                      <a:pt x="4267250" y="1238381"/>
                    </a:lnTo>
                    <a:lnTo>
                      <a:pt x="4285128" y="1233967"/>
                    </a:lnTo>
                    <a:cubicBezTo>
                      <a:pt x="4291009" y="1231218"/>
                      <a:pt x="4296356" y="1227322"/>
                      <a:pt x="4300786" y="1222435"/>
                    </a:cubicBezTo>
                    <a:lnTo>
                      <a:pt x="4302782" y="1218373"/>
                    </a:lnTo>
                    <a:lnTo>
                      <a:pt x="4297143" y="1215650"/>
                    </a:lnTo>
                    <a:cubicBezTo>
                      <a:pt x="4288956" y="1209993"/>
                      <a:pt x="4281392" y="1203469"/>
                      <a:pt x="4273631" y="1197300"/>
                    </a:cubicBezTo>
                    <a:close/>
                    <a:moveTo>
                      <a:pt x="601819" y="719303"/>
                    </a:moveTo>
                    <a:lnTo>
                      <a:pt x="602393" y="720517"/>
                    </a:lnTo>
                    <a:lnTo>
                      <a:pt x="602557" y="720150"/>
                    </a:lnTo>
                    <a:close/>
                    <a:moveTo>
                      <a:pt x="720480" y="377833"/>
                    </a:moveTo>
                    <a:lnTo>
                      <a:pt x="707102" y="399326"/>
                    </a:lnTo>
                    <a:cubicBezTo>
                      <a:pt x="696521" y="409997"/>
                      <a:pt x="709141" y="424435"/>
                      <a:pt x="703974" y="436243"/>
                    </a:cubicBezTo>
                    <a:lnTo>
                      <a:pt x="721534" y="439785"/>
                    </a:lnTo>
                    <a:lnTo>
                      <a:pt x="721319" y="439193"/>
                    </a:lnTo>
                    <a:cubicBezTo>
                      <a:pt x="720855" y="434687"/>
                      <a:pt x="721551" y="430125"/>
                      <a:pt x="723297" y="425142"/>
                    </a:cubicBezTo>
                    <a:cubicBezTo>
                      <a:pt x="726156" y="415562"/>
                      <a:pt x="730035" y="406231"/>
                      <a:pt x="728808" y="395660"/>
                    </a:cubicBezTo>
                    <a:cubicBezTo>
                      <a:pt x="728002" y="390058"/>
                      <a:pt x="726755" y="385160"/>
                      <a:pt x="724190" y="380956"/>
                    </a:cubicBezTo>
                    <a:close/>
                    <a:moveTo>
                      <a:pt x="567851" y="0"/>
                    </a:moveTo>
                    <a:lnTo>
                      <a:pt x="3690886" y="0"/>
                    </a:lnTo>
                    <a:lnTo>
                      <a:pt x="3691270" y="4052"/>
                    </a:lnTo>
                    <a:lnTo>
                      <a:pt x="3691965" y="5021"/>
                    </a:lnTo>
                    <a:lnTo>
                      <a:pt x="3697718" y="0"/>
                    </a:lnTo>
                    <a:lnTo>
                      <a:pt x="3725160" y="0"/>
                    </a:lnTo>
                    <a:lnTo>
                      <a:pt x="3744760" y="20416"/>
                    </a:lnTo>
                    <a:cubicBezTo>
                      <a:pt x="3753098" y="24201"/>
                      <a:pt x="3763009" y="24478"/>
                      <a:pt x="3775814" y="21888"/>
                    </a:cubicBezTo>
                    <a:cubicBezTo>
                      <a:pt x="3788919" y="19092"/>
                      <a:pt x="3785555" y="9026"/>
                      <a:pt x="3785043" y="540"/>
                    </a:cubicBezTo>
                    <a:lnTo>
                      <a:pt x="3784998" y="0"/>
                    </a:lnTo>
                    <a:lnTo>
                      <a:pt x="3810920" y="0"/>
                    </a:lnTo>
                    <a:lnTo>
                      <a:pt x="3823937" y="17019"/>
                    </a:lnTo>
                    <a:cubicBezTo>
                      <a:pt x="3845961" y="36885"/>
                      <a:pt x="3875922" y="43855"/>
                      <a:pt x="3903216" y="55635"/>
                    </a:cubicBezTo>
                    <a:cubicBezTo>
                      <a:pt x="3911957" y="59365"/>
                      <a:pt x="3917334" y="53028"/>
                      <a:pt x="3923346" y="48907"/>
                    </a:cubicBezTo>
                    <a:cubicBezTo>
                      <a:pt x="3932177" y="43740"/>
                      <a:pt x="3940303" y="31101"/>
                      <a:pt x="3950282" y="36633"/>
                    </a:cubicBezTo>
                    <a:cubicBezTo>
                      <a:pt x="3962097" y="43558"/>
                      <a:pt x="3948301" y="55663"/>
                      <a:pt x="3951254" y="65128"/>
                    </a:cubicBezTo>
                    <a:cubicBezTo>
                      <a:pt x="3957415" y="88300"/>
                      <a:pt x="3964130" y="91651"/>
                      <a:pt x="3985874" y="84700"/>
                    </a:cubicBezTo>
                    <a:lnTo>
                      <a:pt x="3986523" y="84561"/>
                    </a:lnTo>
                    <a:lnTo>
                      <a:pt x="4001139" y="68158"/>
                    </a:lnTo>
                    <a:cubicBezTo>
                      <a:pt x="4005072" y="61486"/>
                      <a:pt x="4007706" y="54048"/>
                      <a:pt x="4008768" y="46250"/>
                    </a:cubicBezTo>
                    <a:cubicBezTo>
                      <a:pt x="4010232" y="34202"/>
                      <a:pt x="4008655" y="21586"/>
                      <a:pt x="4003556" y="10279"/>
                    </a:cubicBezTo>
                    <a:lnTo>
                      <a:pt x="3993927" y="0"/>
                    </a:lnTo>
                    <a:lnTo>
                      <a:pt x="4052247" y="0"/>
                    </a:lnTo>
                    <a:lnTo>
                      <a:pt x="4053072" y="16770"/>
                    </a:lnTo>
                    <a:cubicBezTo>
                      <a:pt x="4053585" y="25254"/>
                      <a:pt x="4060299" y="28606"/>
                      <a:pt x="4068305" y="22237"/>
                    </a:cubicBezTo>
                    <a:cubicBezTo>
                      <a:pt x="4069318" y="22425"/>
                      <a:pt x="4070742" y="23215"/>
                      <a:pt x="4070966" y="24831"/>
                    </a:cubicBezTo>
                    <a:cubicBezTo>
                      <a:pt x="4078283" y="27769"/>
                      <a:pt x="4081234" y="37234"/>
                      <a:pt x="4090733" y="36910"/>
                    </a:cubicBezTo>
                    <a:cubicBezTo>
                      <a:pt x="4108595" y="42342"/>
                      <a:pt x="4125632" y="46571"/>
                      <a:pt x="4145197" y="42883"/>
                    </a:cubicBezTo>
                    <a:cubicBezTo>
                      <a:pt x="4178690" y="37601"/>
                      <a:pt x="4189181" y="51619"/>
                      <a:pt x="4179074" y="83288"/>
                    </a:cubicBezTo>
                    <a:cubicBezTo>
                      <a:pt x="4167986" y="117397"/>
                      <a:pt x="4171920" y="124423"/>
                      <a:pt x="4208020" y="133260"/>
                    </a:cubicBezTo>
                    <a:cubicBezTo>
                      <a:pt x="4209034" y="133450"/>
                      <a:pt x="4209034" y="133450"/>
                      <a:pt x="4210047" y="133638"/>
                    </a:cubicBezTo>
                    <a:cubicBezTo>
                      <a:pt x="4248811" y="145071"/>
                      <a:pt x="4252675" y="146840"/>
                      <a:pt x="4235576" y="185070"/>
                    </a:cubicBezTo>
                    <a:cubicBezTo>
                      <a:pt x="4231055" y="195236"/>
                      <a:pt x="4218652" y="205505"/>
                      <a:pt x="4225847" y="214713"/>
                    </a:cubicBezTo>
                    <a:cubicBezTo>
                      <a:pt x="4234690" y="226326"/>
                      <a:pt x="4248708" y="215835"/>
                      <a:pt x="4260800" y="212849"/>
                    </a:cubicBezTo>
                    <a:cubicBezTo>
                      <a:pt x="4266847" y="211357"/>
                      <a:pt x="4272481" y="209263"/>
                      <a:pt x="4278115" y="207168"/>
                    </a:cubicBezTo>
                    <a:cubicBezTo>
                      <a:pt x="4285843" y="210707"/>
                      <a:pt x="4283884" y="215585"/>
                      <a:pt x="4278473" y="219294"/>
                    </a:cubicBezTo>
                    <a:cubicBezTo>
                      <a:pt x="4274677" y="222780"/>
                      <a:pt x="4270242" y="224050"/>
                      <a:pt x="4267874" y="228327"/>
                    </a:cubicBezTo>
                    <a:cubicBezTo>
                      <a:pt x="4260279" y="235298"/>
                      <a:pt x="4252685" y="242269"/>
                      <a:pt x="4245504" y="249842"/>
                    </a:cubicBezTo>
                    <a:cubicBezTo>
                      <a:pt x="4230953" y="266001"/>
                      <a:pt x="4232479" y="274676"/>
                      <a:pt x="4252213" y="284127"/>
                    </a:cubicBezTo>
                    <a:cubicBezTo>
                      <a:pt x="4261366" y="288458"/>
                      <a:pt x="4272100" y="289938"/>
                      <a:pt x="4281856" y="293855"/>
                    </a:cubicBezTo>
                    <a:cubicBezTo>
                      <a:pt x="4288760" y="296194"/>
                      <a:pt x="4297878" y="297896"/>
                      <a:pt x="4299406" y="306569"/>
                    </a:cubicBezTo>
                    <a:cubicBezTo>
                      <a:pt x="4300743" y="316257"/>
                      <a:pt x="4293528" y="321203"/>
                      <a:pt x="4286725" y="326748"/>
                    </a:cubicBezTo>
                    <a:cubicBezTo>
                      <a:pt x="4278118" y="333531"/>
                      <a:pt x="4268688" y="339111"/>
                      <a:pt x="4259068" y="345703"/>
                    </a:cubicBezTo>
                    <a:cubicBezTo>
                      <a:pt x="4248846" y="352709"/>
                      <a:pt x="4245907" y="360025"/>
                      <a:pt x="4251521" y="372083"/>
                    </a:cubicBezTo>
                    <a:cubicBezTo>
                      <a:pt x="4261701" y="393385"/>
                      <a:pt x="4257025" y="407194"/>
                      <a:pt x="4239400" y="420156"/>
                    </a:cubicBezTo>
                    <a:cubicBezTo>
                      <a:pt x="4200954" y="449157"/>
                      <a:pt x="4200798" y="452798"/>
                      <a:pt x="4235810" y="487124"/>
                    </a:cubicBezTo>
                    <a:lnTo>
                      <a:pt x="4241565" y="493546"/>
                    </a:lnTo>
                    <a:lnTo>
                      <a:pt x="4257470" y="498223"/>
                    </a:lnTo>
                    <a:cubicBezTo>
                      <a:pt x="4269474" y="504137"/>
                      <a:pt x="4277114" y="516574"/>
                      <a:pt x="4279466" y="526450"/>
                    </a:cubicBezTo>
                    <a:cubicBezTo>
                      <a:pt x="4282039" y="537940"/>
                      <a:pt x="4286349" y="542940"/>
                      <a:pt x="4301358" y="546791"/>
                    </a:cubicBezTo>
                    <a:cubicBezTo>
                      <a:pt x="4276162" y="552573"/>
                      <a:pt x="4281107" y="559787"/>
                      <a:pt x="4294347" y="567504"/>
                    </a:cubicBezTo>
                    <a:cubicBezTo>
                      <a:pt x="4286436" y="573367"/>
                      <a:pt x="4278666" y="578470"/>
                      <a:pt x="4272327" y="584693"/>
                    </a:cubicBezTo>
                    <a:lnTo>
                      <a:pt x="4264461" y="598680"/>
                    </a:lnTo>
                    <a:lnTo>
                      <a:pt x="4268701" y="600226"/>
                    </a:lnTo>
                    <a:cubicBezTo>
                      <a:pt x="4273552" y="600215"/>
                      <a:pt x="4278483" y="598382"/>
                      <a:pt x="4283893" y="594672"/>
                    </a:cubicBezTo>
                    <a:cubicBezTo>
                      <a:pt x="4312153" y="575306"/>
                      <a:pt x="4315794" y="575461"/>
                      <a:pt x="4338803" y="603876"/>
                    </a:cubicBezTo>
                    <a:cubicBezTo>
                      <a:pt x="4348058" y="616091"/>
                      <a:pt x="4353469" y="612380"/>
                      <a:pt x="4358590" y="601802"/>
                    </a:cubicBezTo>
                    <a:cubicBezTo>
                      <a:pt x="4372196" y="590710"/>
                      <a:pt x="4372175" y="604863"/>
                      <a:pt x="4376107" y="611889"/>
                    </a:cubicBezTo>
                    <a:cubicBezTo>
                      <a:pt x="4386042" y="645728"/>
                      <a:pt x="4406032" y="659422"/>
                      <a:pt x="4443012" y="657936"/>
                    </a:cubicBezTo>
                    <a:cubicBezTo>
                      <a:pt x="4474135" y="656931"/>
                      <a:pt x="4479837" y="660093"/>
                      <a:pt x="4479506" y="681526"/>
                    </a:cubicBezTo>
                    <a:cubicBezTo>
                      <a:pt x="4475365" y="689668"/>
                      <a:pt x="4466756" y="696450"/>
                      <a:pt x="4471548" y="707307"/>
                    </a:cubicBezTo>
                    <a:cubicBezTo>
                      <a:pt x="4474755" y="721013"/>
                      <a:pt x="4484734" y="726546"/>
                      <a:pt x="4497717" y="730019"/>
                    </a:cubicBezTo>
                    <a:cubicBezTo>
                      <a:pt x="4509688" y="733302"/>
                      <a:pt x="4524441" y="732910"/>
                      <a:pt x="4529489" y="748010"/>
                    </a:cubicBezTo>
                    <a:cubicBezTo>
                      <a:pt x="4525158" y="757163"/>
                      <a:pt x="4520414" y="765716"/>
                      <a:pt x="4518523" y="775850"/>
                    </a:cubicBezTo>
                    <a:cubicBezTo>
                      <a:pt x="4517389" y="781929"/>
                      <a:pt x="4506532" y="786719"/>
                      <a:pt x="4516130" y="794278"/>
                    </a:cubicBezTo>
                    <a:cubicBezTo>
                      <a:pt x="4521421" y="796838"/>
                      <a:pt x="4527054" y="794744"/>
                      <a:pt x="4532122" y="795690"/>
                    </a:cubicBezTo>
                    <a:cubicBezTo>
                      <a:pt x="4533136" y="795880"/>
                      <a:pt x="4534337" y="795056"/>
                      <a:pt x="4535540" y="794231"/>
                    </a:cubicBezTo>
                    <a:cubicBezTo>
                      <a:pt x="4544025" y="793718"/>
                      <a:pt x="4549747" y="782726"/>
                      <a:pt x="4559725" y="788260"/>
                    </a:cubicBezTo>
                    <a:cubicBezTo>
                      <a:pt x="4562264" y="797123"/>
                      <a:pt x="4554827" y="800454"/>
                      <a:pt x="4549827" y="804763"/>
                    </a:cubicBezTo>
                    <a:cubicBezTo>
                      <a:pt x="4544828" y="809073"/>
                      <a:pt x="4539227" y="813795"/>
                      <a:pt x="4534641" y="818707"/>
                    </a:cubicBezTo>
                    <a:cubicBezTo>
                      <a:pt x="4516481" y="837337"/>
                      <a:pt x="4518607" y="845601"/>
                      <a:pt x="4543185" y="854382"/>
                    </a:cubicBezTo>
                    <a:cubicBezTo>
                      <a:pt x="4549678" y="856119"/>
                      <a:pt x="4556771" y="857444"/>
                      <a:pt x="4563452" y="858166"/>
                    </a:cubicBezTo>
                    <a:cubicBezTo>
                      <a:pt x="4576503" y="866894"/>
                      <a:pt x="4574200" y="876427"/>
                      <a:pt x="4563186" y="884858"/>
                    </a:cubicBezTo>
                    <a:cubicBezTo>
                      <a:pt x="4557587" y="889580"/>
                      <a:pt x="4550975" y="894112"/>
                      <a:pt x="4544549" y="897632"/>
                    </a:cubicBezTo>
                    <a:cubicBezTo>
                      <a:pt x="4534515" y="903624"/>
                      <a:pt x="4529741" y="909548"/>
                      <a:pt x="4536779" y="922397"/>
                    </a:cubicBezTo>
                    <a:cubicBezTo>
                      <a:pt x="4544643" y="936449"/>
                      <a:pt x="4537528" y="949278"/>
                      <a:pt x="4525315" y="958533"/>
                    </a:cubicBezTo>
                    <a:cubicBezTo>
                      <a:pt x="4497089" y="980529"/>
                      <a:pt x="4497089" y="980529"/>
                      <a:pt x="4517058" y="1008376"/>
                    </a:cubicBezTo>
                    <a:cubicBezTo>
                      <a:pt x="4521179" y="1014388"/>
                      <a:pt x="4534988" y="1019063"/>
                      <a:pt x="4519733" y="1027749"/>
                    </a:cubicBezTo>
                    <a:cubicBezTo>
                      <a:pt x="4515680" y="1026993"/>
                      <a:pt x="4511626" y="1026237"/>
                      <a:pt x="4508174" y="1025068"/>
                    </a:cubicBezTo>
                    <a:cubicBezTo>
                      <a:pt x="4493610" y="1024446"/>
                      <a:pt x="4496751" y="1032897"/>
                      <a:pt x="4499290" y="1041760"/>
                    </a:cubicBezTo>
                    <a:cubicBezTo>
                      <a:pt x="4505950" y="1056635"/>
                      <a:pt x="4507322" y="1068952"/>
                      <a:pt x="4491275" y="1079064"/>
                    </a:cubicBezTo>
                    <a:cubicBezTo>
                      <a:pt x="4484251" y="1082996"/>
                      <a:pt x="4480522" y="1091737"/>
                      <a:pt x="4475144" y="1098074"/>
                    </a:cubicBezTo>
                    <a:cubicBezTo>
                      <a:pt x="4466570" y="1107484"/>
                      <a:pt x="4456917" y="1111449"/>
                      <a:pt x="4443934" y="1107976"/>
                    </a:cubicBezTo>
                    <a:cubicBezTo>
                      <a:pt x="4418789" y="1102233"/>
                      <a:pt x="4406953" y="1109462"/>
                      <a:pt x="4399184" y="1134228"/>
                    </a:cubicBezTo>
                    <a:cubicBezTo>
                      <a:pt x="4397035" y="1140118"/>
                      <a:pt x="4395900" y="1146198"/>
                      <a:pt x="4393752" y="1152089"/>
                    </a:cubicBezTo>
                    <a:cubicBezTo>
                      <a:pt x="4389076" y="1165898"/>
                      <a:pt x="4379645" y="1171478"/>
                      <a:pt x="4364858" y="1169241"/>
                    </a:cubicBezTo>
                    <a:cubicBezTo>
                      <a:pt x="4354978" y="1167395"/>
                      <a:pt x="4344276" y="1163628"/>
                      <a:pt x="4336492" y="1169918"/>
                    </a:cubicBezTo>
                    <a:lnTo>
                      <a:pt x="4329986" y="1179746"/>
                    </a:lnTo>
                    <a:lnTo>
                      <a:pt x="4330113" y="1180885"/>
                    </a:lnTo>
                    <a:cubicBezTo>
                      <a:pt x="4332557" y="1186995"/>
                      <a:pt x="4335002" y="1196160"/>
                      <a:pt x="4343556" y="1185162"/>
                    </a:cubicBezTo>
                    <a:cubicBezTo>
                      <a:pt x="4352721" y="1183941"/>
                      <a:pt x="4365552" y="1175386"/>
                      <a:pt x="4361274" y="1196161"/>
                    </a:cubicBezTo>
                    <a:cubicBezTo>
                      <a:pt x="4361275" y="1197383"/>
                      <a:pt x="4361275" y="1197994"/>
                      <a:pt x="4360053" y="1199215"/>
                    </a:cubicBezTo>
                    <a:cubicBezTo>
                      <a:pt x="4351499" y="1204715"/>
                      <a:pt x="4350277" y="1215103"/>
                      <a:pt x="4345388" y="1223045"/>
                    </a:cubicBezTo>
                    <a:cubicBezTo>
                      <a:pt x="4341722" y="1229154"/>
                      <a:pt x="4344778" y="1234655"/>
                      <a:pt x="4353332" y="1234042"/>
                    </a:cubicBezTo>
                    <a:cubicBezTo>
                      <a:pt x="4353943" y="1234654"/>
                      <a:pt x="4354552" y="1235876"/>
                      <a:pt x="4353943" y="1237098"/>
                    </a:cubicBezTo>
                    <a:cubicBezTo>
                      <a:pt x="4357609" y="1242597"/>
                      <a:pt x="4355165" y="1250540"/>
                      <a:pt x="4361886" y="1254817"/>
                    </a:cubicBezTo>
                    <a:cubicBezTo>
                      <a:pt x="4371662" y="1267038"/>
                      <a:pt x="4381438" y="1278036"/>
                      <a:pt x="4396714" y="1284756"/>
                    </a:cubicBezTo>
                    <a:cubicBezTo>
                      <a:pt x="4422375" y="1296976"/>
                      <a:pt x="4422987" y="1311641"/>
                      <a:pt x="4400991" y="1328749"/>
                    </a:cubicBezTo>
                    <a:cubicBezTo>
                      <a:pt x="4377161" y="1347080"/>
                      <a:pt x="4376550" y="1353800"/>
                      <a:pt x="4397324" y="1377017"/>
                    </a:cubicBezTo>
                    <a:cubicBezTo>
                      <a:pt x="4397935" y="1377630"/>
                      <a:pt x="4397935" y="1377630"/>
                      <a:pt x="4398547" y="1378241"/>
                    </a:cubicBezTo>
                    <a:cubicBezTo>
                      <a:pt x="4419931" y="1404514"/>
                      <a:pt x="4421764" y="1407569"/>
                      <a:pt x="4391825" y="1425900"/>
                    </a:cubicBezTo>
                    <a:cubicBezTo>
                      <a:pt x="4383882" y="1430787"/>
                      <a:pt x="4370441" y="1432009"/>
                      <a:pt x="4371051" y="1441786"/>
                    </a:cubicBezTo>
                    <a:cubicBezTo>
                      <a:pt x="4371662" y="1454006"/>
                      <a:pt x="4386327" y="1453395"/>
                      <a:pt x="4396102" y="1457060"/>
                    </a:cubicBezTo>
                    <a:cubicBezTo>
                      <a:pt x="4400991" y="1458895"/>
                      <a:pt x="4405878" y="1460116"/>
                      <a:pt x="4410767" y="1461338"/>
                    </a:cubicBezTo>
                    <a:cubicBezTo>
                      <a:pt x="4414433" y="1467448"/>
                      <a:pt x="4410767" y="1469891"/>
                      <a:pt x="4405268" y="1469892"/>
                    </a:cubicBezTo>
                    <a:cubicBezTo>
                      <a:pt x="4400990" y="1470504"/>
                      <a:pt x="4397324" y="1469281"/>
                      <a:pt x="4393657" y="1471114"/>
                    </a:cubicBezTo>
                    <a:cubicBezTo>
                      <a:pt x="4385104" y="1472335"/>
                      <a:pt x="4376550" y="1473557"/>
                      <a:pt x="4367996" y="1475390"/>
                    </a:cubicBezTo>
                    <a:cubicBezTo>
                      <a:pt x="4350277" y="1479668"/>
                      <a:pt x="4347221" y="1486390"/>
                      <a:pt x="4356387" y="1502276"/>
                    </a:cubicBezTo>
                    <a:cubicBezTo>
                      <a:pt x="4360664" y="1509607"/>
                      <a:pt x="4367385" y="1515718"/>
                      <a:pt x="4372272" y="1523050"/>
                    </a:cubicBezTo>
                    <a:cubicBezTo>
                      <a:pt x="4375939" y="1527938"/>
                      <a:pt x="4381437" y="1533436"/>
                      <a:pt x="4378383" y="1540157"/>
                    </a:cubicBezTo>
                    <a:cubicBezTo>
                      <a:pt x="4374717" y="1547491"/>
                      <a:pt x="4367385" y="1547490"/>
                      <a:pt x="4360052" y="1548100"/>
                    </a:cubicBezTo>
                    <a:cubicBezTo>
                      <a:pt x="4350888" y="1548712"/>
                      <a:pt x="4341723" y="1548101"/>
                      <a:pt x="4331946" y="1548101"/>
                    </a:cubicBezTo>
                    <a:cubicBezTo>
                      <a:pt x="4321560" y="1548100"/>
                      <a:pt x="4316061" y="1551766"/>
                      <a:pt x="4314227" y="1562764"/>
                    </a:cubicBezTo>
                    <a:cubicBezTo>
                      <a:pt x="4311173" y="1582317"/>
                      <a:pt x="4301397" y="1589649"/>
                      <a:pt x="4283066" y="1590260"/>
                    </a:cubicBezTo>
                    <a:cubicBezTo>
                      <a:pt x="4242740" y="1592093"/>
                      <a:pt x="4240907" y="1594536"/>
                      <a:pt x="4248849" y="1634863"/>
                    </a:cubicBezTo>
                    <a:lnTo>
                      <a:pt x="4249786" y="1642030"/>
                    </a:lnTo>
                    <a:lnTo>
                      <a:pt x="4258565" y="1652802"/>
                    </a:lnTo>
                    <a:cubicBezTo>
                      <a:pt x="4264065" y="1662579"/>
                      <a:pt x="4263453" y="1674799"/>
                      <a:pt x="4260398" y="1682742"/>
                    </a:cubicBezTo>
                    <a:cubicBezTo>
                      <a:pt x="4256732" y="1691907"/>
                      <a:pt x="4257343" y="1697406"/>
                      <a:pt x="4265897" y="1707182"/>
                    </a:cubicBezTo>
                    <a:cubicBezTo>
                      <a:pt x="4245735" y="1699240"/>
                      <a:pt x="4245735" y="1706571"/>
                      <a:pt x="4251232" y="1718180"/>
                    </a:cubicBezTo>
                    <a:cubicBezTo>
                      <a:pt x="4242984" y="1718485"/>
                      <a:pt x="4235194" y="1718332"/>
                      <a:pt x="4227862" y="1719631"/>
                    </a:cubicBezTo>
                    <a:lnTo>
                      <a:pt x="4215796" y="1725576"/>
                    </a:lnTo>
                    <a:lnTo>
                      <a:pt x="4217994" y="1728653"/>
                    </a:lnTo>
                    <a:cubicBezTo>
                      <a:pt x="4221355" y="1730944"/>
                      <a:pt x="4225631" y="1732013"/>
                      <a:pt x="4231130" y="1732013"/>
                    </a:cubicBezTo>
                    <a:cubicBezTo>
                      <a:pt x="4259847" y="1732013"/>
                      <a:pt x="4262292" y="1733846"/>
                      <a:pt x="4264736" y="1764397"/>
                    </a:cubicBezTo>
                    <a:cubicBezTo>
                      <a:pt x="4265347" y="1777227"/>
                      <a:pt x="4270846" y="1777227"/>
                      <a:pt x="4279401" y="1772340"/>
                    </a:cubicBezTo>
                    <a:cubicBezTo>
                      <a:pt x="4294065" y="1771118"/>
                      <a:pt x="4287343" y="1780894"/>
                      <a:pt x="4286732" y="1787616"/>
                    </a:cubicBezTo>
                    <a:cubicBezTo>
                      <a:pt x="4277567" y="1815722"/>
                      <a:pt x="4284898" y="1834661"/>
                      <a:pt x="4311172" y="1851159"/>
                    </a:cubicBezTo>
                    <a:cubicBezTo>
                      <a:pt x="4333169" y="1865212"/>
                      <a:pt x="4335613" y="1870101"/>
                      <a:pt x="4325226" y="1884764"/>
                    </a:cubicBezTo>
                    <a:cubicBezTo>
                      <a:pt x="4318505" y="1888431"/>
                      <a:pt x="4309340" y="1889041"/>
                      <a:pt x="4307506" y="1898819"/>
                    </a:cubicBezTo>
                    <a:cubicBezTo>
                      <a:pt x="4303230" y="1909816"/>
                      <a:pt x="4307507" y="1918370"/>
                      <a:pt x="4314839" y="1926924"/>
                    </a:cubicBezTo>
                    <a:cubicBezTo>
                      <a:pt x="4321560" y="1934868"/>
                      <a:pt x="4331947" y="1941588"/>
                      <a:pt x="4328281" y="1954419"/>
                    </a:cubicBezTo>
                    <a:cubicBezTo>
                      <a:pt x="4320949" y="1958696"/>
                      <a:pt x="4313616" y="1962362"/>
                      <a:pt x="4307507" y="1968472"/>
                    </a:cubicBezTo>
                    <a:cubicBezTo>
                      <a:pt x="4303840" y="1972138"/>
                      <a:pt x="4294064" y="1970305"/>
                      <a:pt x="4297119" y="1980082"/>
                    </a:cubicBezTo>
                    <a:cubicBezTo>
                      <a:pt x="4299564" y="1984358"/>
                      <a:pt x="4304452" y="1985581"/>
                      <a:pt x="4307507" y="1988636"/>
                    </a:cubicBezTo>
                    <a:cubicBezTo>
                      <a:pt x="4308117" y="1989247"/>
                      <a:pt x="4309340" y="1989246"/>
                      <a:pt x="4310562" y="1989247"/>
                    </a:cubicBezTo>
                    <a:cubicBezTo>
                      <a:pt x="4316672" y="1992912"/>
                      <a:pt x="4325837" y="1988025"/>
                      <a:pt x="4330114" y="1996579"/>
                    </a:cubicBezTo>
                    <a:cubicBezTo>
                      <a:pt x="4327669" y="2003910"/>
                      <a:pt x="4320947" y="2002689"/>
                      <a:pt x="4315449" y="2003301"/>
                    </a:cubicBezTo>
                    <a:cubicBezTo>
                      <a:pt x="4309951" y="2003910"/>
                      <a:pt x="4303840" y="2004522"/>
                      <a:pt x="4298342" y="2005744"/>
                    </a:cubicBezTo>
                    <a:cubicBezTo>
                      <a:pt x="4276956" y="2010021"/>
                      <a:pt x="4274511" y="2016742"/>
                      <a:pt x="4287344" y="2034461"/>
                    </a:cubicBezTo>
                    <a:cubicBezTo>
                      <a:pt x="4291009" y="2038739"/>
                      <a:pt x="4295286" y="2043015"/>
                      <a:pt x="4299564" y="2046680"/>
                    </a:cubicBezTo>
                    <a:cubicBezTo>
                      <a:pt x="4304452" y="2058902"/>
                      <a:pt x="4298342" y="2064401"/>
                      <a:pt x="4286732" y="2065011"/>
                    </a:cubicBezTo>
                    <a:cubicBezTo>
                      <a:pt x="4280622" y="2065623"/>
                      <a:pt x="4273902" y="2065622"/>
                      <a:pt x="4267790" y="2065011"/>
                    </a:cubicBezTo>
                    <a:cubicBezTo>
                      <a:pt x="4258015" y="2064400"/>
                      <a:pt x="4251904" y="2066232"/>
                      <a:pt x="4250683" y="2078453"/>
                    </a:cubicBezTo>
                    <a:cubicBezTo>
                      <a:pt x="4249461" y="2091896"/>
                      <a:pt x="4238463" y="2097395"/>
                      <a:pt x="4225633" y="2098006"/>
                    </a:cubicBezTo>
                    <a:cubicBezTo>
                      <a:pt x="4195692" y="2099839"/>
                      <a:pt x="4195692" y="2099839"/>
                      <a:pt x="4196303" y="2128556"/>
                    </a:cubicBezTo>
                    <a:cubicBezTo>
                      <a:pt x="4196303" y="2134667"/>
                      <a:pt x="4203636" y="2144443"/>
                      <a:pt x="4188972" y="2143220"/>
                    </a:cubicBezTo>
                    <a:cubicBezTo>
                      <a:pt x="4186527" y="2140776"/>
                      <a:pt x="4184084" y="2138332"/>
                      <a:pt x="4182250" y="2135888"/>
                    </a:cubicBezTo>
                    <a:cubicBezTo>
                      <a:pt x="4172475" y="2128557"/>
                      <a:pt x="4170642" y="2135888"/>
                      <a:pt x="4168197" y="2143220"/>
                    </a:cubicBezTo>
                    <a:cubicBezTo>
                      <a:pt x="4165753" y="2156662"/>
                      <a:pt x="4160866" y="2165827"/>
                      <a:pt x="4144979" y="2165216"/>
                    </a:cubicBezTo>
                    <a:cubicBezTo>
                      <a:pt x="4138257" y="2164605"/>
                      <a:pt x="4131537" y="2168881"/>
                      <a:pt x="4124816" y="2170715"/>
                    </a:cubicBezTo>
                    <a:cubicBezTo>
                      <a:pt x="4114428" y="2173159"/>
                      <a:pt x="4105875" y="2171326"/>
                      <a:pt x="4098543" y="2162772"/>
                    </a:cubicBezTo>
                    <a:cubicBezTo>
                      <a:pt x="4083878" y="2146886"/>
                      <a:pt x="4072270" y="2146276"/>
                      <a:pt x="4055161" y="2159717"/>
                    </a:cubicBezTo>
                    <a:cubicBezTo>
                      <a:pt x="4050884" y="2162773"/>
                      <a:pt x="4047217" y="2166439"/>
                      <a:pt x="4042940" y="2169493"/>
                    </a:cubicBezTo>
                    <a:cubicBezTo>
                      <a:pt x="4033165" y="2176826"/>
                      <a:pt x="4024000" y="2176215"/>
                      <a:pt x="4014835" y="2167660"/>
                    </a:cubicBezTo>
                    <a:cubicBezTo>
                      <a:pt x="4006892" y="2159716"/>
                      <a:pt x="3999560" y="2148719"/>
                      <a:pt x="3985507" y="2158496"/>
                    </a:cubicBezTo>
                    <a:cubicBezTo>
                      <a:pt x="3973287" y="2167049"/>
                      <a:pt x="3961067" y="2175603"/>
                      <a:pt x="3967787" y="2193322"/>
                    </a:cubicBezTo>
                    <a:cubicBezTo>
                      <a:pt x="3968397" y="2195156"/>
                      <a:pt x="3969010" y="2198211"/>
                      <a:pt x="3965954" y="2199432"/>
                    </a:cubicBezTo>
                    <a:cubicBezTo>
                      <a:pt x="3960454" y="2198822"/>
                      <a:pt x="3960455" y="2193322"/>
                      <a:pt x="3958622" y="2189656"/>
                    </a:cubicBezTo>
                    <a:cubicBezTo>
                      <a:pt x="3947014" y="2176215"/>
                      <a:pt x="3943347" y="2159718"/>
                      <a:pt x="3938460" y="2143831"/>
                    </a:cubicBezTo>
                    <a:cubicBezTo>
                      <a:pt x="3934182" y="2135889"/>
                      <a:pt x="3926239" y="2135888"/>
                      <a:pt x="3918296" y="2135888"/>
                    </a:cubicBezTo>
                    <a:cubicBezTo>
                      <a:pt x="3910964" y="2135888"/>
                      <a:pt x="3903022" y="2136500"/>
                      <a:pt x="3895689" y="2136500"/>
                    </a:cubicBezTo>
                    <a:cubicBezTo>
                      <a:pt x="3868804" y="2137110"/>
                      <a:pt x="3868194" y="2136500"/>
                      <a:pt x="3865750" y="2110837"/>
                    </a:cubicBezTo>
                    <a:cubicBezTo>
                      <a:pt x="3844974" y="2117558"/>
                      <a:pt x="3844974" y="2117558"/>
                      <a:pt x="3843754" y="2094951"/>
                    </a:cubicBezTo>
                    <a:cubicBezTo>
                      <a:pt x="3843753" y="2090673"/>
                      <a:pt x="3843143" y="2086395"/>
                      <a:pt x="3838866" y="2084563"/>
                    </a:cubicBezTo>
                    <a:cubicBezTo>
                      <a:pt x="3834588" y="2082730"/>
                      <a:pt x="3832755" y="2087008"/>
                      <a:pt x="3830311" y="2089451"/>
                    </a:cubicBezTo>
                    <a:cubicBezTo>
                      <a:pt x="3826033" y="2094340"/>
                      <a:pt x="3821757" y="2099227"/>
                      <a:pt x="3816869" y="2103505"/>
                    </a:cubicBezTo>
                    <a:cubicBezTo>
                      <a:pt x="3807704" y="2112059"/>
                      <a:pt x="3805871" y="2120613"/>
                      <a:pt x="3813814" y="2131000"/>
                    </a:cubicBezTo>
                    <a:cubicBezTo>
                      <a:pt x="3819314" y="2138332"/>
                      <a:pt x="3820535" y="2145664"/>
                      <a:pt x="3814424" y="2152996"/>
                    </a:cubicBezTo>
                    <a:cubicBezTo>
                      <a:pt x="3807704" y="2157274"/>
                      <a:pt x="3802815" y="2152995"/>
                      <a:pt x="3799150" y="2148719"/>
                    </a:cubicBezTo>
                    <a:cubicBezTo>
                      <a:pt x="3775932" y="2122446"/>
                      <a:pt x="3744771" y="2118169"/>
                      <a:pt x="3712387" y="2115725"/>
                    </a:cubicBezTo>
                    <a:cubicBezTo>
                      <a:pt x="3695431" y="2114808"/>
                      <a:pt x="3689475" y="2111486"/>
                      <a:pt x="3690907" y="2100603"/>
                    </a:cubicBezTo>
                    <a:lnTo>
                      <a:pt x="3693678" y="2090586"/>
                    </a:lnTo>
                    <a:lnTo>
                      <a:pt x="3679225" y="2086582"/>
                    </a:lnTo>
                    <a:lnTo>
                      <a:pt x="3674950" y="2087629"/>
                    </a:lnTo>
                    <a:lnTo>
                      <a:pt x="3679332" y="2096392"/>
                    </a:lnTo>
                    <a:cubicBezTo>
                      <a:pt x="3689719" y="2119611"/>
                      <a:pt x="3681776" y="2133664"/>
                      <a:pt x="3656113" y="2136108"/>
                    </a:cubicBezTo>
                    <a:cubicBezTo>
                      <a:pt x="3645115" y="2137329"/>
                      <a:pt x="3634116" y="2135497"/>
                      <a:pt x="3623118" y="2139163"/>
                    </a:cubicBezTo>
                    <a:cubicBezTo>
                      <a:pt x="3604178" y="2145273"/>
                      <a:pt x="3601123" y="2151994"/>
                      <a:pt x="3612732" y="2167879"/>
                    </a:cubicBezTo>
                    <a:cubicBezTo>
                      <a:pt x="3615788" y="2172769"/>
                      <a:pt x="3620063" y="2177045"/>
                      <a:pt x="3623730" y="2181321"/>
                    </a:cubicBezTo>
                    <a:cubicBezTo>
                      <a:pt x="3627396" y="2184988"/>
                      <a:pt x="3631062" y="2188655"/>
                      <a:pt x="3634728" y="2193543"/>
                    </a:cubicBezTo>
                    <a:cubicBezTo>
                      <a:pt x="3599290" y="2188655"/>
                      <a:pt x="3587069" y="2174600"/>
                      <a:pt x="3588292" y="2141606"/>
                    </a:cubicBezTo>
                    <a:cubicBezTo>
                      <a:pt x="3588902" y="2125721"/>
                      <a:pt x="3584015" y="2121444"/>
                      <a:pt x="3572406" y="2126332"/>
                    </a:cubicBezTo>
                    <a:cubicBezTo>
                      <a:pt x="3569350" y="2127859"/>
                      <a:pt x="3565684" y="2131373"/>
                      <a:pt x="3562323" y="2133511"/>
                    </a:cubicBezTo>
                    <a:lnTo>
                      <a:pt x="3560124" y="2134334"/>
                    </a:lnTo>
                    <a:lnTo>
                      <a:pt x="3574081" y="2168218"/>
                    </a:lnTo>
                    <a:cubicBezTo>
                      <a:pt x="3577106" y="2175561"/>
                      <a:pt x="3581492" y="2183005"/>
                      <a:pt x="3578404" y="2191547"/>
                    </a:cubicBezTo>
                    <a:cubicBezTo>
                      <a:pt x="3579201" y="2191880"/>
                      <a:pt x="3579999" y="2192212"/>
                      <a:pt x="3580797" y="2192544"/>
                    </a:cubicBezTo>
                    <a:cubicBezTo>
                      <a:pt x="3595154" y="2209758"/>
                      <a:pt x="3600143" y="2231493"/>
                      <a:pt x="3610780" y="2250901"/>
                    </a:cubicBezTo>
                    <a:cubicBezTo>
                      <a:pt x="3630892" y="2286890"/>
                      <a:pt x="3650103" y="2323912"/>
                      <a:pt x="3680816" y="2353553"/>
                    </a:cubicBezTo>
                    <a:cubicBezTo>
                      <a:pt x="3689757" y="2362425"/>
                      <a:pt x="3697469" y="2373126"/>
                      <a:pt x="3701225" y="2385456"/>
                    </a:cubicBezTo>
                    <a:lnTo>
                      <a:pt x="3706369" y="2407420"/>
                    </a:lnTo>
                    <a:lnTo>
                      <a:pt x="1080113" y="2407420"/>
                    </a:lnTo>
                    <a:lnTo>
                      <a:pt x="1077797" y="2390172"/>
                    </a:lnTo>
                    <a:cubicBezTo>
                      <a:pt x="1073504" y="2376320"/>
                      <a:pt x="1063270" y="2376152"/>
                      <a:pt x="1042370" y="2386668"/>
                    </a:cubicBezTo>
                    <a:cubicBezTo>
                      <a:pt x="1035515" y="2390853"/>
                      <a:pt x="1028519" y="2395896"/>
                      <a:pt x="1022383" y="2401082"/>
                    </a:cubicBezTo>
                    <a:cubicBezTo>
                      <a:pt x="1004069" y="2405178"/>
                      <a:pt x="997721" y="2395321"/>
                      <a:pt x="999508" y="2378841"/>
                    </a:cubicBezTo>
                    <a:cubicBezTo>
                      <a:pt x="1000042" y="2370100"/>
                      <a:pt x="1001573" y="2360641"/>
                      <a:pt x="1003827" y="2352180"/>
                    </a:cubicBezTo>
                    <a:cubicBezTo>
                      <a:pt x="1005373" y="2345369"/>
                      <a:pt x="1005848" y="2339709"/>
                      <a:pt x="1003823" y="2335189"/>
                    </a:cubicBezTo>
                    <a:lnTo>
                      <a:pt x="990464" y="2326155"/>
                    </a:lnTo>
                    <a:lnTo>
                      <a:pt x="989902" y="2327747"/>
                    </a:lnTo>
                    <a:cubicBezTo>
                      <a:pt x="981407" y="2332899"/>
                      <a:pt x="973826" y="2325699"/>
                      <a:pt x="968739" y="2319667"/>
                    </a:cubicBezTo>
                    <a:cubicBezTo>
                      <a:pt x="934367" y="2277419"/>
                      <a:pt x="884499" y="2279327"/>
                      <a:pt x="838038" y="2270053"/>
                    </a:cubicBezTo>
                    <a:cubicBezTo>
                      <a:pt x="826889" y="2267877"/>
                      <a:pt x="822186" y="2276625"/>
                      <a:pt x="816187" y="2282944"/>
                    </a:cubicBezTo>
                    <a:cubicBezTo>
                      <a:pt x="807156" y="2291189"/>
                      <a:pt x="800813" y="2307993"/>
                      <a:pt x="787766" y="2304016"/>
                    </a:cubicBezTo>
                    <a:cubicBezTo>
                      <a:pt x="772227" y="2298873"/>
                      <a:pt x="785328" y="2281277"/>
                      <a:pt x="779516" y="2270951"/>
                    </a:cubicBezTo>
                    <a:cubicBezTo>
                      <a:pt x="766528" y="2245403"/>
                      <a:pt x="757843" y="2243164"/>
                      <a:pt x="734159" y="2256718"/>
                    </a:cubicBezTo>
                    <a:cubicBezTo>
                      <a:pt x="722633" y="2263796"/>
                      <a:pt x="707916" y="2266643"/>
                      <a:pt x="696391" y="2273720"/>
                    </a:cubicBezTo>
                    <a:cubicBezTo>
                      <a:pt x="668948" y="2284907"/>
                      <a:pt x="641976" y="2290536"/>
                      <a:pt x="612794" y="2282048"/>
                    </a:cubicBezTo>
                    <a:cubicBezTo>
                      <a:pt x="597286" y="2278134"/>
                      <a:pt x="585249" y="2265504"/>
                      <a:pt x="580035" y="2254546"/>
                    </a:cubicBezTo>
                    <a:cubicBezTo>
                      <a:pt x="574157" y="2241758"/>
                      <a:pt x="567871" y="2236990"/>
                      <a:pt x="549364" y="2236237"/>
                    </a:cubicBezTo>
                    <a:cubicBezTo>
                      <a:pt x="577375" y="2223186"/>
                      <a:pt x="569792" y="2215988"/>
                      <a:pt x="552390" y="2210275"/>
                    </a:cubicBezTo>
                    <a:cubicBezTo>
                      <a:pt x="567955" y="2192616"/>
                      <a:pt x="583617" y="2178653"/>
                      <a:pt x="583579" y="2153388"/>
                    </a:cubicBezTo>
                    <a:cubicBezTo>
                      <a:pt x="583165" y="2137375"/>
                      <a:pt x="590140" y="2121171"/>
                      <a:pt x="594021" y="2104432"/>
                    </a:cubicBezTo>
                    <a:cubicBezTo>
                      <a:pt x="602415" y="2071551"/>
                      <a:pt x="591890" y="2045940"/>
                      <a:pt x="563051" y="2026965"/>
                    </a:cubicBezTo>
                    <a:cubicBezTo>
                      <a:pt x="557394" y="2022799"/>
                      <a:pt x="551109" y="2018031"/>
                      <a:pt x="544825" y="2013264"/>
                    </a:cubicBezTo>
                    <a:cubicBezTo>
                      <a:pt x="537275" y="2007297"/>
                      <a:pt x="524828" y="2002688"/>
                      <a:pt x="527604" y="1990909"/>
                    </a:cubicBezTo>
                    <a:cubicBezTo>
                      <a:pt x="529781" y="1979758"/>
                      <a:pt x="542826" y="1983735"/>
                      <a:pt x="550784" y="1981679"/>
                    </a:cubicBezTo>
                    <a:cubicBezTo>
                      <a:pt x="555680" y="1980321"/>
                      <a:pt x="561839" y="1980161"/>
                      <a:pt x="562942" y="1975204"/>
                    </a:cubicBezTo>
                    <a:cubicBezTo>
                      <a:pt x="564616" y="1968380"/>
                      <a:pt x="557192" y="1967340"/>
                      <a:pt x="554064" y="1965571"/>
                    </a:cubicBezTo>
                    <a:cubicBezTo>
                      <a:pt x="519130" y="1949221"/>
                      <a:pt x="520132" y="1916532"/>
                      <a:pt x="519369" y="1886971"/>
                    </a:cubicBezTo>
                    <a:cubicBezTo>
                      <a:pt x="518385" y="1872821"/>
                      <a:pt x="511685" y="1852042"/>
                      <a:pt x="533000" y="1842246"/>
                    </a:cubicBezTo>
                    <a:cubicBezTo>
                      <a:pt x="532165" y="1786189"/>
                      <a:pt x="596368" y="1766653"/>
                      <a:pt x="605513" y="1715265"/>
                    </a:cubicBezTo>
                    <a:cubicBezTo>
                      <a:pt x="606522" y="1706612"/>
                      <a:pt x="612489" y="1699062"/>
                      <a:pt x="598877" y="1696950"/>
                    </a:cubicBezTo>
                    <a:cubicBezTo>
                      <a:pt x="580936" y="1694334"/>
                      <a:pt x="588737" y="1686119"/>
                      <a:pt x="595334" y="1679169"/>
                    </a:cubicBezTo>
                    <a:lnTo>
                      <a:pt x="603172" y="1670914"/>
                    </a:lnTo>
                    <a:lnTo>
                      <a:pt x="594309" y="1649489"/>
                    </a:lnTo>
                    <a:lnTo>
                      <a:pt x="597313" y="1643573"/>
                    </a:lnTo>
                    <a:lnTo>
                      <a:pt x="573816" y="1633507"/>
                    </a:lnTo>
                    <a:cubicBezTo>
                      <a:pt x="572139" y="1616293"/>
                      <a:pt x="587110" y="1623303"/>
                      <a:pt x="593804" y="1620047"/>
                    </a:cubicBezTo>
                    <a:cubicBezTo>
                      <a:pt x="592380" y="1612688"/>
                      <a:pt x="579368" y="1609944"/>
                      <a:pt x="585304" y="1601162"/>
                    </a:cubicBezTo>
                    <a:lnTo>
                      <a:pt x="587387" y="1600439"/>
                    </a:lnTo>
                    <a:lnTo>
                      <a:pt x="567795" y="1593539"/>
                    </a:lnTo>
                    <a:cubicBezTo>
                      <a:pt x="553210" y="1590819"/>
                      <a:pt x="535674" y="1592752"/>
                      <a:pt x="528163" y="1575271"/>
                    </a:cubicBezTo>
                    <a:cubicBezTo>
                      <a:pt x="532411" y="1563934"/>
                      <a:pt x="537210" y="1553277"/>
                      <a:pt x="538455" y="1541018"/>
                    </a:cubicBezTo>
                    <a:cubicBezTo>
                      <a:pt x="539203" y="1533664"/>
                      <a:pt x="551658" y="1526880"/>
                      <a:pt x="539473" y="1518830"/>
                    </a:cubicBezTo>
                    <a:cubicBezTo>
                      <a:pt x="532918" y="1516305"/>
                      <a:pt x="526416" y="1519361"/>
                      <a:pt x="520286" y="1518738"/>
                    </a:cubicBezTo>
                    <a:cubicBezTo>
                      <a:pt x="519058" y="1518612"/>
                      <a:pt x="517709" y="1519714"/>
                      <a:pt x="516358" y="1520815"/>
                    </a:cubicBezTo>
                    <a:cubicBezTo>
                      <a:pt x="506301" y="1522270"/>
                      <a:pt x="500580" y="1535931"/>
                      <a:pt x="488146" y="1530332"/>
                    </a:cubicBezTo>
                    <a:cubicBezTo>
                      <a:pt x="484238" y="1520027"/>
                      <a:pt x="492768" y="1515322"/>
                      <a:pt x="498292" y="1509690"/>
                    </a:cubicBezTo>
                    <a:cubicBezTo>
                      <a:pt x="503820" y="1504060"/>
                      <a:pt x="510021" y="1497879"/>
                      <a:pt x="514995" y="1491572"/>
                    </a:cubicBezTo>
                    <a:cubicBezTo>
                      <a:pt x="534773" y="1467575"/>
                      <a:pt x="531418" y="1457945"/>
                      <a:pt x="501272" y="1449927"/>
                    </a:cubicBezTo>
                    <a:cubicBezTo>
                      <a:pt x="493367" y="1448504"/>
                      <a:pt x="484785" y="1447632"/>
                      <a:pt x="476754" y="1447435"/>
                    </a:cubicBezTo>
                    <a:cubicBezTo>
                      <a:pt x="460340" y="1438338"/>
                      <a:pt x="462136" y="1426753"/>
                      <a:pt x="474416" y="1415618"/>
                    </a:cubicBezTo>
                    <a:cubicBezTo>
                      <a:pt x="480617" y="1409435"/>
                      <a:pt x="488044" y="1403378"/>
                      <a:pt x="495347" y="1398547"/>
                    </a:cubicBezTo>
                    <a:cubicBezTo>
                      <a:pt x="506701" y="1390413"/>
                      <a:pt x="511801" y="1382881"/>
                      <a:pt x="502140" y="1368276"/>
                    </a:cubicBezTo>
                    <a:cubicBezTo>
                      <a:pt x="491376" y="1352321"/>
                      <a:pt x="498574" y="1336333"/>
                      <a:pt x="512202" y="1324095"/>
                    </a:cubicBezTo>
                    <a:cubicBezTo>
                      <a:pt x="543636" y="1295089"/>
                      <a:pt x="543636" y="1295089"/>
                      <a:pt x="517081" y="1263904"/>
                    </a:cubicBezTo>
                    <a:cubicBezTo>
                      <a:pt x="511575" y="1257151"/>
                      <a:pt x="494663" y="1252956"/>
                      <a:pt x="511969" y="1241094"/>
                    </a:cubicBezTo>
                    <a:cubicBezTo>
                      <a:pt x="516871" y="1241590"/>
                      <a:pt x="521776" y="1242088"/>
                      <a:pt x="526004" y="1243138"/>
                    </a:cubicBezTo>
                    <a:cubicBezTo>
                      <a:pt x="543413" y="1242431"/>
                      <a:pt x="538832" y="1232675"/>
                      <a:pt x="534926" y="1222372"/>
                    </a:cubicBezTo>
                    <a:cubicBezTo>
                      <a:pt x="525515" y="1205315"/>
                      <a:pt x="522655" y="1190782"/>
                      <a:pt x="540762" y="1177141"/>
                    </a:cubicBezTo>
                    <a:cubicBezTo>
                      <a:pt x="548739" y="1171760"/>
                      <a:pt x="552313" y="1160977"/>
                      <a:pt x="558086" y="1152895"/>
                    </a:cubicBezTo>
                    <a:lnTo>
                      <a:pt x="569560" y="1143332"/>
                    </a:lnTo>
                    <a:lnTo>
                      <a:pt x="552210" y="1142716"/>
                    </a:lnTo>
                    <a:cubicBezTo>
                      <a:pt x="539655" y="1143735"/>
                      <a:pt x="526512" y="1142632"/>
                      <a:pt x="514703" y="1137465"/>
                    </a:cubicBezTo>
                    <a:cubicBezTo>
                      <a:pt x="495540" y="1129237"/>
                      <a:pt x="479827" y="1114428"/>
                      <a:pt x="456457" y="1117038"/>
                    </a:cubicBezTo>
                    <a:cubicBezTo>
                      <a:pt x="446414" y="1118240"/>
                      <a:pt x="436150" y="1112294"/>
                      <a:pt x="426663" y="1107890"/>
                    </a:cubicBezTo>
                    <a:cubicBezTo>
                      <a:pt x="421049" y="1105403"/>
                      <a:pt x="416397" y="1101945"/>
                      <a:pt x="417715" y="1094016"/>
                    </a:cubicBezTo>
                    <a:cubicBezTo>
                      <a:pt x="412550" y="1105826"/>
                      <a:pt x="403867" y="1108760"/>
                      <a:pt x="393610" y="1104747"/>
                    </a:cubicBezTo>
                    <a:cubicBezTo>
                      <a:pt x="371933" y="1096336"/>
                      <a:pt x="347968" y="1094893"/>
                      <a:pt x="329733" y="1077967"/>
                    </a:cubicBezTo>
                    <a:cubicBezTo>
                      <a:pt x="325271" y="1073929"/>
                      <a:pt x="317734" y="1073382"/>
                      <a:pt x="312121" y="1070894"/>
                    </a:cubicBezTo>
                    <a:cubicBezTo>
                      <a:pt x="294889" y="1062658"/>
                      <a:pt x="277275" y="1055585"/>
                      <a:pt x="260417" y="1044256"/>
                    </a:cubicBezTo>
                    <a:cubicBezTo>
                      <a:pt x="244331" y="1032539"/>
                      <a:pt x="228028" y="1015605"/>
                      <a:pt x="205026" y="1013190"/>
                    </a:cubicBezTo>
                    <a:cubicBezTo>
                      <a:pt x="194005" y="1011498"/>
                      <a:pt x="181815" y="1007492"/>
                      <a:pt x="176350" y="994763"/>
                    </a:cubicBezTo>
                    <a:lnTo>
                      <a:pt x="174419" y="994771"/>
                    </a:lnTo>
                    <a:lnTo>
                      <a:pt x="174418" y="994770"/>
                    </a:lnTo>
                    <a:cubicBezTo>
                      <a:pt x="173262" y="995355"/>
                      <a:pt x="173357" y="995065"/>
                      <a:pt x="173936" y="994773"/>
                    </a:cubicBezTo>
                    <a:lnTo>
                      <a:pt x="174419" y="994771"/>
                    </a:lnTo>
                    <a:lnTo>
                      <a:pt x="175388" y="995733"/>
                    </a:lnTo>
                    <a:cubicBezTo>
                      <a:pt x="181790" y="1001695"/>
                      <a:pt x="180455" y="1005759"/>
                      <a:pt x="172154" y="1007533"/>
                    </a:cubicBezTo>
                    <a:cubicBezTo>
                      <a:pt x="169260" y="1008511"/>
                      <a:pt x="166357" y="1007557"/>
                      <a:pt x="163455" y="1006603"/>
                    </a:cubicBezTo>
                    <a:cubicBezTo>
                      <a:pt x="133644" y="993592"/>
                      <a:pt x="99081" y="998956"/>
                      <a:pt x="70024" y="981689"/>
                    </a:cubicBezTo>
                    <a:cubicBezTo>
                      <a:pt x="65762" y="979002"/>
                      <a:pt x="59195" y="979418"/>
                      <a:pt x="53581" y="976929"/>
                    </a:cubicBezTo>
                    <a:cubicBezTo>
                      <a:pt x="52419" y="976547"/>
                      <a:pt x="50870" y="975395"/>
                      <a:pt x="49899" y="974433"/>
                    </a:cubicBezTo>
                    <a:cubicBezTo>
                      <a:pt x="47179" y="970967"/>
                      <a:pt x="48124" y="966132"/>
                      <a:pt x="43671" y="964026"/>
                    </a:cubicBezTo>
                    <a:cubicBezTo>
                      <a:pt x="42892" y="962482"/>
                      <a:pt x="42694" y="961132"/>
                      <a:pt x="42494" y="959780"/>
                    </a:cubicBezTo>
                    <a:cubicBezTo>
                      <a:pt x="42478" y="955915"/>
                      <a:pt x="43042" y="952242"/>
                      <a:pt x="44186" y="948759"/>
                    </a:cubicBezTo>
                    <a:cubicBezTo>
                      <a:pt x="44369" y="946246"/>
                      <a:pt x="45132" y="943923"/>
                      <a:pt x="45125" y="941993"/>
                    </a:cubicBezTo>
                    <a:cubicBezTo>
                      <a:pt x="37935" y="932555"/>
                      <a:pt x="29045" y="932207"/>
                      <a:pt x="18821" y="935921"/>
                    </a:cubicBezTo>
                    <a:cubicBezTo>
                      <a:pt x="9168" y="937895"/>
                      <a:pt x="3355" y="934055"/>
                      <a:pt x="611" y="924793"/>
                    </a:cubicBezTo>
                    <a:cubicBezTo>
                      <a:pt x="-1545" y="917653"/>
                      <a:pt x="2103" y="912420"/>
                      <a:pt x="10024" y="911806"/>
                    </a:cubicBezTo>
                    <a:cubicBezTo>
                      <a:pt x="33474" y="928517"/>
                      <a:pt x="62283" y="932838"/>
                      <a:pt x="88220" y="943935"/>
                    </a:cubicBezTo>
                    <a:cubicBezTo>
                      <a:pt x="98867" y="948720"/>
                      <a:pt x="113427" y="965081"/>
                      <a:pt x="130187" y="953224"/>
                    </a:cubicBezTo>
                    <a:cubicBezTo>
                      <a:pt x="131922" y="951864"/>
                      <a:pt x="136755" y="952808"/>
                      <a:pt x="138116" y="954542"/>
                    </a:cubicBezTo>
                    <a:cubicBezTo>
                      <a:pt x="150155" y="968790"/>
                      <a:pt x="169867" y="969479"/>
                      <a:pt x="183441" y="981014"/>
                    </a:cubicBezTo>
                    <a:cubicBezTo>
                      <a:pt x="191004" y="987358"/>
                      <a:pt x="198367" y="992350"/>
                      <a:pt x="208385" y="985352"/>
                    </a:cubicBezTo>
                    <a:cubicBezTo>
                      <a:pt x="213393" y="981853"/>
                      <a:pt x="219197" y="983760"/>
                      <a:pt x="223461" y="986447"/>
                    </a:cubicBezTo>
                    <a:cubicBezTo>
                      <a:pt x="241669" y="997577"/>
                      <a:pt x="261986" y="1004253"/>
                      <a:pt x="282104" y="1009576"/>
                    </a:cubicBezTo>
                    <a:cubicBezTo>
                      <a:pt x="296226" y="1013576"/>
                      <a:pt x="309386" y="1018542"/>
                      <a:pt x="324453" y="1017706"/>
                    </a:cubicBezTo>
                    <a:cubicBezTo>
                      <a:pt x="336818" y="1017267"/>
                      <a:pt x="348436" y="1023014"/>
                      <a:pt x="357755" y="1033795"/>
                    </a:cubicBezTo>
                    <a:cubicBezTo>
                      <a:pt x="370575" y="1049583"/>
                      <a:pt x="388529" y="1045836"/>
                      <a:pt x="395403" y="1026872"/>
                    </a:cubicBezTo>
                    <a:cubicBezTo>
                      <a:pt x="396166" y="1024550"/>
                      <a:pt x="397120" y="1021647"/>
                      <a:pt x="398073" y="1018745"/>
                    </a:cubicBezTo>
                    <a:cubicBezTo>
                      <a:pt x="407993" y="988561"/>
                      <a:pt x="418799" y="985037"/>
                      <a:pt x="447075" y="1000761"/>
                    </a:cubicBezTo>
                    <a:cubicBezTo>
                      <a:pt x="457921" y="1006898"/>
                      <a:pt x="465667" y="1010729"/>
                      <a:pt x="474291" y="994269"/>
                    </a:cubicBezTo>
                    <a:lnTo>
                      <a:pt x="474369" y="994130"/>
                    </a:lnTo>
                    <a:lnTo>
                      <a:pt x="482894" y="977230"/>
                    </a:lnTo>
                    <a:lnTo>
                      <a:pt x="483459" y="977889"/>
                    </a:lnTo>
                    <a:lnTo>
                      <a:pt x="485390" y="974441"/>
                    </a:lnTo>
                    <a:cubicBezTo>
                      <a:pt x="489831" y="968022"/>
                      <a:pt x="495409" y="962299"/>
                      <a:pt x="503317" y="958786"/>
                    </a:cubicBezTo>
                    <a:lnTo>
                      <a:pt x="507032" y="954525"/>
                    </a:lnTo>
                    <a:lnTo>
                      <a:pt x="506323" y="954214"/>
                    </a:lnTo>
                    <a:cubicBezTo>
                      <a:pt x="489766" y="950750"/>
                      <a:pt x="473267" y="940651"/>
                      <a:pt x="454898" y="947808"/>
                    </a:cubicBezTo>
                    <a:cubicBezTo>
                      <a:pt x="447622" y="942709"/>
                      <a:pt x="441143" y="937960"/>
                      <a:pt x="433866" y="932863"/>
                    </a:cubicBezTo>
                    <a:cubicBezTo>
                      <a:pt x="429080" y="930760"/>
                      <a:pt x="425092" y="929009"/>
                      <a:pt x="420307" y="926907"/>
                    </a:cubicBezTo>
                    <a:cubicBezTo>
                      <a:pt x="404293" y="926535"/>
                      <a:pt x="393982" y="915347"/>
                      <a:pt x="383320" y="904954"/>
                    </a:cubicBezTo>
                    <a:cubicBezTo>
                      <a:pt x="377794" y="895868"/>
                      <a:pt x="371473" y="886429"/>
                      <a:pt x="381864" y="875769"/>
                    </a:cubicBezTo>
                    <a:cubicBezTo>
                      <a:pt x="420137" y="868788"/>
                      <a:pt x="459053" y="866846"/>
                      <a:pt x="493608" y="879167"/>
                    </a:cubicBezTo>
                    <a:cubicBezTo>
                      <a:pt x="492011" y="878466"/>
                      <a:pt x="491565" y="877317"/>
                      <a:pt x="490669" y="875022"/>
                    </a:cubicBezTo>
                    <a:cubicBezTo>
                      <a:pt x="503622" y="878569"/>
                      <a:pt x="516517" y="881437"/>
                      <a:pt x="529369" y="883454"/>
                    </a:cubicBezTo>
                    <a:lnTo>
                      <a:pt x="564126" y="886459"/>
                    </a:lnTo>
                    <a:lnTo>
                      <a:pt x="565737" y="870607"/>
                    </a:lnTo>
                    <a:cubicBezTo>
                      <a:pt x="568598" y="861899"/>
                      <a:pt x="571071" y="852421"/>
                      <a:pt x="574512" y="843905"/>
                    </a:cubicBezTo>
                    <a:cubicBezTo>
                      <a:pt x="578717" y="833067"/>
                      <a:pt x="584471" y="823381"/>
                      <a:pt x="565906" y="819210"/>
                    </a:cubicBezTo>
                    <a:cubicBezTo>
                      <a:pt x="558168" y="817311"/>
                      <a:pt x="556950" y="803404"/>
                      <a:pt x="545738" y="802291"/>
                    </a:cubicBezTo>
                    <a:cubicBezTo>
                      <a:pt x="538392" y="801164"/>
                      <a:pt x="531417" y="796943"/>
                      <a:pt x="522744" y="801810"/>
                    </a:cubicBezTo>
                    <a:cubicBezTo>
                      <a:pt x="514070" y="806678"/>
                      <a:pt x="505935" y="802075"/>
                      <a:pt x="507818" y="790473"/>
                    </a:cubicBezTo>
                    <a:cubicBezTo>
                      <a:pt x="509319" y="780033"/>
                      <a:pt x="508300" y="767478"/>
                      <a:pt x="521029" y="762015"/>
                    </a:cubicBezTo>
                    <a:cubicBezTo>
                      <a:pt x="524694" y="760646"/>
                      <a:pt x="525259" y="756973"/>
                      <a:pt x="523890" y="753308"/>
                    </a:cubicBezTo>
                    <a:cubicBezTo>
                      <a:pt x="522911" y="750414"/>
                      <a:pt x="521933" y="747520"/>
                      <a:pt x="521535" y="744815"/>
                    </a:cubicBezTo>
                    <a:cubicBezTo>
                      <a:pt x="519371" y="735744"/>
                      <a:pt x="531521" y="730088"/>
                      <a:pt x="528195" y="720636"/>
                    </a:cubicBezTo>
                    <a:cubicBezTo>
                      <a:pt x="525061" y="710601"/>
                      <a:pt x="512166" y="722442"/>
                      <a:pt x="507679" y="712608"/>
                    </a:cubicBezTo>
                    <a:cubicBezTo>
                      <a:pt x="506510" y="710294"/>
                      <a:pt x="503409" y="707989"/>
                      <a:pt x="503792" y="706827"/>
                    </a:cubicBezTo>
                    <a:cubicBezTo>
                      <a:pt x="508926" y="687290"/>
                      <a:pt x="493983" y="672090"/>
                      <a:pt x="492357" y="653548"/>
                    </a:cubicBezTo>
                    <a:cubicBezTo>
                      <a:pt x="491959" y="650845"/>
                      <a:pt x="490782" y="646599"/>
                      <a:pt x="492516" y="645238"/>
                    </a:cubicBezTo>
                    <a:cubicBezTo>
                      <a:pt x="504067" y="635529"/>
                      <a:pt x="501688" y="621240"/>
                      <a:pt x="503762" y="609059"/>
                    </a:cubicBezTo>
                    <a:cubicBezTo>
                      <a:pt x="506962" y="589531"/>
                      <a:pt x="523922" y="579024"/>
                      <a:pt x="534098" y="563717"/>
                    </a:cubicBezTo>
                    <a:cubicBezTo>
                      <a:pt x="538709" y="557515"/>
                      <a:pt x="544870" y="552464"/>
                      <a:pt x="548702" y="544719"/>
                    </a:cubicBezTo>
                    <a:cubicBezTo>
                      <a:pt x="550999" y="539685"/>
                      <a:pt x="556381" y="533094"/>
                      <a:pt x="561796" y="534229"/>
                    </a:cubicBezTo>
                    <a:cubicBezTo>
                      <a:pt x="580553" y="537822"/>
                      <a:pt x="596143" y="523650"/>
                      <a:pt x="614511" y="526470"/>
                    </a:cubicBezTo>
                    <a:cubicBezTo>
                      <a:pt x="618765" y="527226"/>
                      <a:pt x="625134" y="525458"/>
                      <a:pt x="625317" y="522946"/>
                    </a:cubicBezTo>
                    <a:cubicBezTo>
                      <a:pt x="625060" y="508070"/>
                      <a:pt x="640310" y="504719"/>
                      <a:pt x="645675" y="494263"/>
                    </a:cubicBezTo>
                    <a:cubicBezTo>
                      <a:pt x="647591" y="490391"/>
                      <a:pt x="652201" y="484188"/>
                      <a:pt x="655296" y="484561"/>
                    </a:cubicBezTo>
                    <a:cubicBezTo>
                      <a:pt x="671531" y="486038"/>
                      <a:pt x="671268" y="469229"/>
                      <a:pt x="680323" y="463200"/>
                    </a:cubicBezTo>
                    <a:cubicBezTo>
                      <a:pt x="685332" y="459702"/>
                      <a:pt x="684336" y="452943"/>
                      <a:pt x="678135" y="448333"/>
                    </a:cubicBezTo>
                    <a:lnTo>
                      <a:pt x="662352" y="444254"/>
                    </a:lnTo>
                    <a:lnTo>
                      <a:pt x="686387" y="421536"/>
                    </a:lnTo>
                    <a:lnTo>
                      <a:pt x="719509" y="377018"/>
                    </a:lnTo>
                    <a:lnTo>
                      <a:pt x="714719" y="372986"/>
                    </a:lnTo>
                    <a:lnTo>
                      <a:pt x="714532" y="375208"/>
                    </a:lnTo>
                    <a:cubicBezTo>
                      <a:pt x="712283" y="376732"/>
                      <a:pt x="708076" y="375716"/>
                      <a:pt x="701693" y="372815"/>
                    </a:cubicBezTo>
                    <a:cubicBezTo>
                      <a:pt x="690666" y="368172"/>
                      <a:pt x="680222" y="368171"/>
                      <a:pt x="669196" y="371654"/>
                    </a:cubicBezTo>
                    <a:cubicBezTo>
                      <a:pt x="664554" y="373395"/>
                      <a:pt x="659331" y="376296"/>
                      <a:pt x="654689" y="375136"/>
                    </a:cubicBezTo>
                    <a:cubicBezTo>
                      <a:pt x="629156" y="369332"/>
                      <a:pt x="603044" y="377457"/>
                      <a:pt x="577509" y="372234"/>
                    </a:cubicBezTo>
                    <a:cubicBezTo>
                      <a:pt x="560683" y="368752"/>
                      <a:pt x="556619" y="373975"/>
                      <a:pt x="561842" y="389643"/>
                    </a:cubicBezTo>
                    <a:cubicBezTo>
                      <a:pt x="569386" y="412275"/>
                      <a:pt x="558942" y="427362"/>
                      <a:pt x="535148" y="428523"/>
                    </a:cubicBezTo>
                    <a:cubicBezTo>
                      <a:pt x="530507" y="428523"/>
                      <a:pt x="526445" y="428523"/>
                      <a:pt x="521801" y="429683"/>
                    </a:cubicBezTo>
                    <a:cubicBezTo>
                      <a:pt x="502073" y="433745"/>
                      <a:pt x="503232" y="433165"/>
                      <a:pt x="499750" y="414595"/>
                    </a:cubicBezTo>
                    <a:cubicBezTo>
                      <a:pt x="492789" y="379778"/>
                      <a:pt x="500331" y="345541"/>
                      <a:pt x="501492" y="311304"/>
                    </a:cubicBezTo>
                    <a:cubicBezTo>
                      <a:pt x="501492" y="303180"/>
                      <a:pt x="502072" y="295636"/>
                      <a:pt x="500332" y="288092"/>
                    </a:cubicBezTo>
                    <a:cubicBezTo>
                      <a:pt x="499752" y="284610"/>
                      <a:pt x="502653" y="278807"/>
                      <a:pt x="495690" y="279968"/>
                    </a:cubicBezTo>
                    <a:cubicBezTo>
                      <a:pt x="490467" y="280549"/>
                      <a:pt x="485824" y="282870"/>
                      <a:pt x="485825" y="289254"/>
                    </a:cubicBezTo>
                    <a:cubicBezTo>
                      <a:pt x="485825" y="291574"/>
                      <a:pt x="486985" y="293313"/>
                      <a:pt x="487565" y="295635"/>
                    </a:cubicBezTo>
                    <a:cubicBezTo>
                      <a:pt x="488726" y="300278"/>
                      <a:pt x="495690" y="304341"/>
                      <a:pt x="490467" y="310144"/>
                    </a:cubicBezTo>
                    <a:cubicBezTo>
                      <a:pt x="485243" y="315946"/>
                      <a:pt x="478280" y="310143"/>
                      <a:pt x="470156" y="308983"/>
                    </a:cubicBezTo>
                    <a:cubicBezTo>
                      <a:pt x="477700" y="318267"/>
                      <a:pt x="481762" y="326392"/>
                      <a:pt x="480603" y="336256"/>
                    </a:cubicBezTo>
                    <a:cubicBezTo>
                      <a:pt x="479440" y="342060"/>
                      <a:pt x="477700" y="347282"/>
                      <a:pt x="470156" y="342059"/>
                    </a:cubicBezTo>
                    <a:cubicBezTo>
                      <a:pt x="474799" y="326392"/>
                      <a:pt x="463192" y="317108"/>
                      <a:pt x="454487" y="306662"/>
                    </a:cubicBezTo>
                    <a:cubicBezTo>
                      <a:pt x="446945" y="297957"/>
                      <a:pt x="441142" y="289253"/>
                      <a:pt x="451006" y="278227"/>
                    </a:cubicBezTo>
                    <a:cubicBezTo>
                      <a:pt x="454487" y="270683"/>
                      <a:pt x="462033" y="269524"/>
                      <a:pt x="467835" y="266041"/>
                    </a:cubicBezTo>
                    <a:cubicBezTo>
                      <a:pt x="474218" y="261980"/>
                      <a:pt x="478281" y="257336"/>
                      <a:pt x="470736" y="250953"/>
                    </a:cubicBezTo>
                    <a:cubicBezTo>
                      <a:pt x="462032" y="248633"/>
                      <a:pt x="453328" y="246311"/>
                      <a:pt x="444044" y="243990"/>
                    </a:cubicBezTo>
                    <a:cubicBezTo>
                      <a:pt x="439981" y="243409"/>
                      <a:pt x="437660" y="242830"/>
                      <a:pt x="438241" y="238187"/>
                    </a:cubicBezTo>
                    <a:cubicBezTo>
                      <a:pt x="453328" y="238187"/>
                      <a:pt x="468997" y="235866"/>
                      <a:pt x="484083" y="232965"/>
                    </a:cubicBezTo>
                    <a:cubicBezTo>
                      <a:pt x="498011" y="230643"/>
                      <a:pt x="499751" y="223099"/>
                      <a:pt x="492789" y="212074"/>
                    </a:cubicBezTo>
                    <a:cubicBezTo>
                      <a:pt x="488726" y="205691"/>
                      <a:pt x="483504" y="199887"/>
                      <a:pt x="478861" y="193504"/>
                    </a:cubicBezTo>
                    <a:cubicBezTo>
                      <a:pt x="470736" y="182479"/>
                      <a:pt x="473058" y="176675"/>
                      <a:pt x="486985" y="174935"/>
                    </a:cubicBezTo>
                    <a:cubicBezTo>
                      <a:pt x="492208" y="174356"/>
                      <a:pt x="497430" y="174356"/>
                      <a:pt x="502073" y="174935"/>
                    </a:cubicBezTo>
                    <a:cubicBezTo>
                      <a:pt x="515420" y="176095"/>
                      <a:pt x="524124" y="173775"/>
                      <a:pt x="527026" y="156947"/>
                    </a:cubicBezTo>
                    <a:cubicBezTo>
                      <a:pt x="529346" y="141860"/>
                      <a:pt x="543853" y="140698"/>
                      <a:pt x="557200" y="140698"/>
                    </a:cubicBezTo>
                    <a:cubicBezTo>
                      <a:pt x="579251" y="140698"/>
                      <a:pt x="581572" y="137797"/>
                      <a:pt x="582152" y="115745"/>
                    </a:cubicBezTo>
                    <a:cubicBezTo>
                      <a:pt x="581572" y="109362"/>
                      <a:pt x="577509" y="102398"/>
                      <a:pt x="584474" y="96596"/>
                    </a:cubicBezTo>
                    <a:cubicBezTo>
                      <a:pt x="590857" y="95435"/>
                      <a:pt x="594918" y="98336"/>
                      <a:pt x="598400" y="102979"/>
                    </a:cubicBezTo>
                    <a:cubicBezTo>
                      <a:pt x="602464" y="108782"/>
                      <a:pt x="605944" y="106461"/>
                      <a:pt x="608846" y="101238"/>
                    </a:cubicBezTo>
                    <a:cubicBezTo>
                      <a:pt x="610587" y="84989"/>
                      <a:pt x="614649" y="70483"/>
                      <a:pt x="635540" y="71064"/>
                    </a:cubicBezTo>
                    <a:cubicBezTo>
                      <a:pt x="638442" y="67581"/>
                      <a:pt x="643084" y="67001"/>
                      <a:pt x="647726" y="64100"/>
                    </a:cubicBezTo>
                    <a:cubicBezTo>
                      <a:pt x="639601" y="58877"/>
                      <a:pt x="629737" y="63519"/>
                      <a:pt x="622772" y="57716"/>
                    </a:cubicBezTo>
                    <a:cubicBezTo>
                      <a:pt x="620453" y="53654"/>
                      <a:pt x="616971" y="50753"/>
                      <a:pt x="615809" y="46691"/>
                    </a:cubicBezTo>
                    <a:cubicBezTo>
                      <a:pt x="611167" y="30443"/>
                      <a:pt x="602462" y="21159"/>
                      <a:pt x="583894" y="24059"/>
                    </a:cubicBezTo>
                    <a:cubicBezTo>
                      <a:pt x="572288" y="25801"/>
                      <a:pt x="569967" y="17096"/>
                      <a:pt x="568805" y="7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E09320E6-A091-4897-B328-5CBF2E7EBEC7}"/>
                  </a:ext>
                </a:extLst>
              </p:cNvPr>
              <p:cNvSpPr/>
              <p:nvPr/>
            </p:nvSpPr>
            <p:spPr>
              <a:xfrm rot="19755688">
                <a:off x="9894549" y="2099824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DA65A858-0BDB-4AEB-AC95-EF2D5292FE34}"/>
                  </a:ext>
                </a:extLst>
              </p:cNvPr>
              <p:cNvSpPr/>
              <p:nvPr/>
            </p:nvSpPr>
            <p:spPr>
              <a:xfrm rot="20986817">
                <a:off x="6440945" y="4296224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1169DE97-1FBD-4328-B19B-A631147CE834}"/>
                  </a:ext>
                </a:extLst>
              </p:cNvPr>
              <p:cNvSpPr/>
              <p:nvPr/>
            </p:nvSpPr>
            <p:spPr>
              <a:xfrm rot="3494497">
                <a:off x="7376613" y="1714938"/>
                <a:ext cx="2509180" cy="2261234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1835E9D2-F4BD-4682-8368-53FB0CE744F8}"/>
                  </a:ext>
                </a:extLst>
              </p:cNvPr>
              <p:cNvSpPr/>
              <p:nvPr/>
            </p:nvSpPr>
            <p:spPr>
              <a:xfrm>
                <a:off x="8164923" y="3424532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565793E-7036-4A8B-86F8-C2CDB493C327}"/>
                  </a:ext>
                </a:extLst>
              </p:cNvPr>
              <p:cNvSpPr/>
              <p:nvPr/>
            </p:nvSpPr>
            <p:spPr>
              <a:xfrm>
                <a:off x="9225499" y="2908452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04F3B14F-78AE-4910-85E6-C7E1B9A16F34}"/>
                  </a:ext>
                </a:extLst>
              </p:cNvPr>
              <p:cNvSpPr/>
              <p:nvPr/>
            </p:nvSpPr>
            <p:spPr>
              <a:xfrm rot="16200000">
                <a:off x="8719824" y="1990944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F637892-B62C-44F7-9601-0F23DBEF9BE7}"/>
                  </a:ext>
                </a:extLst>
              </p:cNvPr>
              <p:cNvSpPr/>
              <p:nvPr/>
            </p:nvSpPr>
            <p:spPr>
              <a:xfrm rot="6300000">
                <a:off x="6991010" y="3116762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7229D89-D737-4F30-BDCE-D4BB54A6746A}"/>
                  </a:ext>
                </a:extLst>
              </p:cNvPr>
              <p:cNvSpPr/>
              <p:nvPr/>
            </p:nvSpPr>
            <p:spPr>
              <a:xfrm>
                <a:off x="8074422" y="4675268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BBBA7C75-DF5C-4DA8-B566-ADB9259F07A1}"/>
                  </a:ext>
                </a:extLst>
              </p:cNvPr>
              <p:cNvSpPr/>
              <p:nvPr/>
            </p:nvSpPr>
            <p:spPr>
              <a:xfrm>
                <a:off x="6664163" y="1413281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CB177F14-8651-421D-BF45-8004508BE10D}"/>
                  </a:ext>
                </a:extLst>
              </p:cNvPr>
              <p:cNvSpPr/>
              <p:nvPr/>
            </p:nvSpPr>
            <p:spPr>
              <a:xfrm>
                <a:off x="6682439" y="4094239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8328946D-8F52-414C-9F12-417441B0C1AF}"/>
                  </a:ext>
                </a:extLst>
              </p:cNvPr>
              <p:cNvSpPr/>
              <p:nvPr/>
            </p:nvSpPr>
            <p:spPr>
              <a:xfrm rot="13519709">
                <a:off x="9186971" y="52503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917D5369-FE75-4DA8-8CD0-253BE2D79F18}"/>
                  </a:ext>
                </a:extLst>
              </p:cNvPr>
              <p:cNvSpPr/>
              <p:nvPr/>
            </p:nvSpPr>
            <p:spPr>
              <a:xfrm>
                <a:off x="7173254" y="1305348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7A675D3D-CF3F-498B-BA41-181D882D7DB9}"/>
                  </a:ext>
                </a:extLst>
              </p:cNvPr>
              <p:cNvSpPr/>
              <p:nvPr/>
            </p:nvSpPr>
            <p:spPr>
              <a:xfrm>
                <a:off x="10569835" y="2852422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AE173B87-F25B-4347-AE5B-82253FD6FD3D}"/>
                  </a:ext>
                </a:extLst>
              </p:cNvPr>
              <p:cNvSpPr/>
              <p:nvPr/>
            </p:nvSpPr>
            <p:spPr>
              <a:xfrm>
                <a:off x="9925469" y="430146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E280BC4A-93B6-4F55-AE3C-8BEF2B1552B6}"/>
                  </a:ext>
                </a:extLst>
              </p:cNvPr>
              <p:cNvSpPr/>
              <p:nvPr/>
            </p:nvSpPr>
            <p:spPr>
              <a:xfrm>
                <a:off x="9030958" y="514986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8C4DDD2C-6862-4F41-A106-2B607F9746E5}"/>
                  </a:ext>
                </a:extLst>
              </p:cNvPr>
              <p:cNvSpPr/>
              <p:nvPr/>
            </p:nvSpPr>
            <p:spPr>
              <a:xfrm>
                <a:off x="7413340" y="4542833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605D50D3-753B-4539-B809-610F8E3FFA21}"/>
                  </a:ext>
                </a:extLst>
              </p:cNvPr>
              <p:cNvSpPr/>
              <p:nvPr/>
            </p:nvSpPr>
            <p:spPr>
              <a:xfrm>
                <a:off x="8792524" y="1621808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52CAE4AB-CF67-426C-9EAF-B376709CBBE0}"/>
                  </a:ext>
                </a:extLst>
              </p:cNvPr>
              <p:cNvSpPr/>
              <p:nvPr/>
            </p:nvSpPr>
            <p:spPr>
              <a:xfrm>
                <a:off x="9822309" y="150099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0A7617F6-7E52-470F-A88C-8CC3B9D20EF3}"/>
                  </a:ext>
                </a:extLst>
              </p:cNvPr>
              <p:cNvSpPr/>
              <p:nvPr/>
            </p:nvSpPr>
            <p:spPr>
              <a:xfrm>
                <a:off x="9994073" y="190741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DE3A26AE-D8EB-41F6-97A5-F01416ADA31C}"/>
                  </a:ext>
                </a:extLst>
              </p:cNvPr>
              <p:cNvSpPr/>
              <p:nvPr/>
            </p:nvSpPr>
            <p:spPr>
              <a:xfrm>
                <a:off x="8146771" y="1363150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5E97E803-E8C7-42AC-BF83-302D7D86B4FF}"/>
                  </a:ext>
                </a:extLst>
              </p:cNvPr>
              <p:cNvSpPr/>
              <p:nvPr/>
            </p:nvSpPr>
            <p:spPr>
              <a:xfrm>
                <a:off x="6668582" y="313630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6F315D2E-9525-42CC-869D-0137CA4F81E8}"/>
                  </a:ext>
                </a:extLst>
              </p:cNvPr>
              <p:cNvSpPr/>
              <p:nvPr/>
            </p:nvSpPr>
            <p:spPr>
              <a:xfrm>
                <a:off x="10476610" y="439974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E747EA66-20C4-4B22-B541-F4147F80927D}"/>
                  </a:ext>
                </a:extLst>
              </p:cNvPr>
              <p:cNvSpPr/>
              <p:nvPr/>
            </p:nvSpPr>
            <p:spPr>
              <a:xfrm>
                <a:off x="10462753" y="344181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2DBA37FE-8B14-48FE-97FF-C473D1A9AB03}"/>
                  </a:ext>
                </a:extLst>
              </p:cNvPr>
              <p:cNvSpPr/>
              <p:nvPr/>
            </p:nvSpPr>
            <p:spPr>
              <a:xfrm>
                <a:off x="7590642" y="4988734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4BE18392-B3D5-457C-8FBE-FA0519C20763}"/>
                  </a:ext>
                </a:extLst>
              </p:cNvPr>
              <p:cNvSpPr/>
              <p:nvPr/>
            </p:nvSpPr>
            <p:spPr>
              <a:xfrm>
                <a:off x="8718354" y="490023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D47C59BE-879F-442F-ACAD-50BD2511753A}"/>
                  </a:ext>
                </a:extLst>
              </p:cNvPr>
              <p:cNvSpPr/>
              <p:nvPr/>
            </p:nvSpPr>
            <p:spPr>
              <a:xfrm rot="19265104" flipH="1">
                <a:off x="10955015" y="3365922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502EAD64-3488-4958-945E-92F3C647F06D}"/>
                  </a:ext>
                </a:extLst>
              </p:cNvPr>
              <p:cNvSpPr/>
              <p:nvPr/>
            </p:nvSpPr>
            <p:spPr>
              <a:xfrm flipH="1">
                <a:off x="10542345" y="201033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26E104DC-D923-4F26-BC6D-666CAB86D77B}"/>
                  </a:ext>
                </a:extLst>
              </p:cNvPr>
              <p:cNvSpPr/>
              <p:nvPr/>
            </p:nvSpPr>
            <p:spPr>
              <a:xfrm rot="18674865" flipH="1">
                <a:off x="7520869" y="851319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3A381E96-39C4-47D2-9896-5A717949D177}"/>
                  </a:ext>
                </a:extLst>
              </p:cNvPr>
              <p:cNvSpPr/>
              <p:nvPr/>
            </p:nvSpPr>
            <p:spPr>
              <a:xfrm rot="13519709">
                <a:off x="9277445" y="3864913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6F47F523-F5B2-473E-B67F-51D25C10A31E}"/>
                  </a:ext>
                </a:extLst>
              </p:cNvPr>
              <p:cNvSpPr/>
              <p:nvPr/>
            </p:nvSpPr>
            <p:spPr>
              <a:xfrm>
                <a:off x="6368136" y="4062039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859C7899-8393-4E39-9E3E-C6DEE6E9B439}"/>
                  </a:ext>
                </a:extLst>
              </p:cNvPr>
              <p:cNvSpPr/>
              <p:nvPr/>
            </p:nvSpPr>
            <p:spPr>
              <a:xfrm>
                <a:off x="8854039" y="539167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4C8208DE-4F48-4A8F-8D1C-694AB337A40C}"/>
                  </a:ext>
                </a:extLst>
              </p:cNvPr>
              <p:cNvSpPr/>
              <p:nvPr/>
            </p:nvSpPr>
            <p:spPr>
              <a:xfrm>
                <a:off x="10662143" y="4663077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D2F98F6C-B9DA-401B-8592-7EACA2BC3291}"/>
                  </a:ext>
                </a:extLst>
              </p:cNvPr>
              <p:cNvSpPr/>
              <p:nvPr/>
            </p:nvSpPr>
            <p:spPr>
              <a:xfrm>
                <a:off x="10647498" y="2630334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864BA7C5-325D-4455-B8EE-C03A6FF26528}"/>
                  </a:ext>
                </a:extLst>
              </p:cNvPr>
              <p:cNvSpPr/>
              <p:nvPr/>
            </p:nvSpPr>
            <p:spPr>
              <a:xfrm>
                <a:off x="6312916" y="2339457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D86EEC35-C0A5-4946-8ADF-B7DF4C850761}"/>
                  </a:ext>
                </a:extLst>
              </p:cNvPr>
              <p:cNvSpPr/>
              <p:nvPr/>
            </p:nvSpPr>
            <p:spPr>
              <a:xfrm>
                <a:off x="6406629" y="2379942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4C123A4-DA4C-4C3E-9BA9-96372CEBA8B5}"/>
                  </a:ext>
                </a:extLst>
              </p:cNvPr>
              <p:cNvSpPr/>
              <p:nvPr/>
            </p:nvSpPr>
            <p:spPr>
              <a:xfrm>
                <a:off x="7879426" y="5167743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2B9E9DE0-5F88-4908-850A-1BA92C19091F}"/>
                  </a:ext>
                </a:extLst>
              </p:cNvPr>
              <p:cNvSpPr/>
              <p:nvPr/>
            </p:nvSpPr>
            <p:spPr>
              <a:xfrm>
                <a:off x="8313123" y="1164959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E3DB4AFA-F818-433A-887C-5F6BBD90D2E8}"/>
                  </a:ext>
                </a:extLst>
              </p:cNvPr>
              <p:cNvSpPr/>
              <p:nvPr/>
            </p:nvSpPr>
            <p:spPr>
              <a:xfrm>
                <a:off x="7195437" y="5073025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52D3A470-E4B2-4820-82EB-B099CA55D389}"/>
                  </a:ext>
                </a:extLst>
              </p:cNvPr>
              <p:cNvSpPr/>
              <p:nvPr/>
            </p:nvSpPr>
            <p:spPr>
              <a:xfrm>
                <a:off x="10858500" y="396592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F04F84F-9084-4069-B043-B1376B38DD83}"/>
                  </a:ext>
                </a:extLst>
              </p:cNvPr>
              <p:cNvSpPr/>
              <p:nvPr/>
            </p:nvSpPr>
            <p:spPr>
              <a:xfrm>
                <a:off x="6595261" y="4371058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B8CBB5FA-51ED-4753-A32D-0927D30E46B1}"/>
                  </a:ext>
                </a:extLst>
              </p:cNvPr>
              <p:cNvSpPr/>
              <p:nvPr/>
            </p:nvSpPr>
            <p:spPr>
              <a:xfrm>
                <a:off x="7000161" y="2031424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CC4075BD-BC71-41DA-A721-E2020562AF33}"/>
                  </a:ext>
                </a:extLst>
              </p:cNvPr>
              <p:cNvSpPr/>
              <p:nvPr/>
            </p:nvSpPr>
            <p:spPr>
              <a:xfrm flipH="1">
                <a:off x="8784570" y="1883600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74DD2201-8F8B-4958-9811-FF0D9CEE6C50}"/>
                  </a:ext>
                </a:extLst>
              </p:cNvPr>
              <p:cNvSpPr/>
              <p:nvPr/>
            </p:nvSpPr>
            <p:spPr>
              <a:xfrm flipV="1">
                <a:off x="5899199" y="4439734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727A3E93-930A-42FE-B5C7-CB1E30695DF4}"/>
                  </a:ext>
                </a:extLst>
              </p:cNvPr>
              <p:cNvSpPr/>
              <p:nvPr/>
            </p:nvSpPr>
            <p:spPr>
              <a:xfrm rot="19531334">
                <a:off x="6084441" y="3363823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FCF075F2-9A11-40D7-8CBF-B70A5F7E3B16}"/>
                  </a:ext>
                </a:extLst>
              </p:cNvPr>
              <p:cNvSpPr/>
              <p:nvPr/>
            </p:nvSpPr>
            <p:spPr>
              <a:xfrm rot="9900000" flipH="1">
                <a:off x="8046141" y="3975013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146">
              <a:extLst>
                <a:ext uri="{FF2B5EF4-FFF2-40B4-BE49-F238E27FC236}">
                  <a16:creationId xmlns:a16="http://schemas.microsoft.com/office/drawing/2014/main" xmlns="" id="{E4FFBAE7-B433-4A70-B535-1E9F57F6A05E}"/>
                </a:ext>
              </a:extLst>
            </p:cNvPr>
            <p:cNvGrpSpPr/>
            <p:nvPr/>
          </p:nvGrpSpPr>
          <p:grpSpPr>
            <a:xfrm>
              <a:off x="7720748" y="2726920"/>
              <a:ext cx="2054743" cy="1190495"/>
              <a:chOff x="5121914" y="2261078"/>
              <a:chExt cx="2054743" cy="1190495"/>
            </a:xfrm>
          </p:grpSpPr>
          <p:grpSp>
            <p:nvGrpSpPr>
              <p:cNvPr id="7" name="Group 148">
                <a:extLst>
                  <a:ext uri="{FF2B5EF4-FFF2-40B4-BE49-F238E27FC236}">
                    <a16:creationId xmlns:a16="http://schemas.microsoft.com/office/drawing/2014/main" xmlns="" id="{65E6FB1A-03D9-43E9-B1D6-46060F8AE553}"/>
                  </a:ext>
                </a:extLst>
              </p:cNvPr>
              <p:cNvGrpSpPr/>
              <p:nvPr/>
            </p:nvGrpSpPr>
            <p:grpSpPr>
              <a:xfrm rot="10579261" flipH="1">
                <a:off x="6559487" y="3020135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91C0D289-F389-4B60-874D-B101C7895D36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xmlns="" id="{BC1928D9-0F53-49E1-8BA6-CE932C01E223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149">
                <a:extLst>
                  <a:ext uri="{FF2B5EF4-FFF2-40B4-BE49-F238E27FC236}">
                    <a16:creationId xmlns:a16="http://schemas.microsoft.com/office/drawing/2014/main" xmlns="" id="{84035B4C-47C0-41E0-8ECF-6C711949B901}"/>
                  </a:ext>
                </a:extLst>
              </p:cNvPr>
              <p:cNvGrpSpPr/>
              <p:nvPr/>
            </p:nvGrpSpPr>
            <p:grpSpPr>
              <a:xfrm rot="2700000" flipH="1">
                <a:off x="5029048" y="2353944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11A1A45C-55D3-4EC0-A373-C0B7A2E11607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B43F1755-B952-4492-B071-B8B1B27D92CB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67" name="Прямоугольник 66"/>
          <p:cNvSpPr/>
          <p:nvPr/>
        </p:nvSpPr>
        <p:spPr>
          <a:xfrm>
            <a:off x="629587" y="1604386"/>
            <a:ext cx="94138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Согласно пункту 3 статьи 64 ФЗ – 273  родители (законные представители) несовершеннолетних  обучающихся, обеспечивающие получение детьми дошкольного  образования в форме  семейного  образования, имеют право на получение методической, психолого-педагогической, диагностической и консультационной помощи  без  взимания платы, в том числе  в дошкольных образовательных организациях, если в них созданы  соответствующие консультационно-методические  центры (пункты).	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3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42216" y="1499017"/>
            <a:ext cx="3747542" cy="2207240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2019г. на базе МДОАУ №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Орска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действует КЦ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0" y="1233889"/>
            <a:ext cx="4880472" cy="488017"/>
            <a:chOff x="4970894" y="3150825"/>
            <a:chExt cx="6712569" cy="48801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273944" y="3269510"/>
              <a:ext cx="5293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05">
              <a:extLst>
                <a:ext uri="{FF2B5EF4-FFF2-40B4-BE49-F238E27FC236}">
                  <a16:creationId xmlns=""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0894" y="3150825"/>
              <a:ext cx="6712569" cy="22034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7890157" y="4560598"/>
            <a:ext cx="3607480" cy="379317"/>
            <a:chOff x="5479252" y="3160373"/>
            <a:chExt cx="5219297" cy="37931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05">
              <a:extLst>
                <a:ext uri="{FF2B5EF4-FFF2-40B4-BE49-F238E27FC236}">
                  <a16:creationId xmlns=""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862069" y="1147248"/>
            <a:ext cx="3866921" cy="379317"/>
            <a:chOff x="584862" y="2025707"/>
            <a:chExt cx="7778374" cy="379317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683046" y="4480634"/>
            <a:ext cx="3734718" cy="478469"/>
            <a:chOff x="1493452" y="2025707"/>
            <a:chExt cx="7808701" cy="47846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2385001" y="2134844"/>
              <a:ext cx="660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3452" y="2025707"/>
              <a:ext cx="7808701" cy="252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=""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4304842" y="351680"/>
            <a:ext cx="3249976" cy="1268750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=""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=""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=""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=""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=""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=""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  <p:pic>
        <p:nvPicPr>
          <p:cNvPr id="26" name="Рисунок 25" descr="C:\Users\UeerAsus\Desktop\ВПКонкурс\ПДД фото\image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1134" y="3790794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UeerAsus\Desktop\ВПКонкурс\ПДД фото\image (1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6032" y="1179616"/>
            <a:ext cx="2816376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8" b="5421"/>
          <a:stretch>
            <a:fillRect/>
          </a:stretch>
        </p:blipFill>
        <p:spPr>
          <a:xfrm>
            <a:off x="647074" y="1207195"/>
            <a:ext cx="3265359" cy="52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2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34">
            <a:extLst>
              <a:ext uri="{FF2B5EF4-FFF2-40B4-BE49-F238E27FC236}">
                <a16:creationId xmlns="" xmlns:a16="http://schemas.microsoft.com/office/drawing/2014/main" id="{99B85AD5-8150-424F-90BB-6463D31F2116}"/>
              </a:ext>
            </a:extLst>
          </p:cNvPr>
          <p:cNvSpPr/>
          <p:nvPr/>
        </p:nvSpPr>
        <p:spPr>
          <a:xfrm>
            <a:off x="1088501" y="1302320"/>
            <a:ext cx="4748271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45" name="자유형 35">
            <a:extLst>
              <a:ext uri="{FF2B5EF4-FFF2-40B4-BE49-F238E27FC236}">
                <a16:creationId xmlns="" xmlns:a16="http://schemas.microsoft.com/office/drawing/2014/main" id="{46BD4CA1-1B2B-44CD-8CED-837079FA47B8}"/>
              </a:ext>
            </a:extLst>
          </p:cNvPr>
          <p:cNvSpPr/>
          <p:nvPr/>
        </p:nvSpPr>
        <p:spPr>
          <a:xfrm flipH="1">
            <a:off x="6441435" y="1238387"/>
            <a:ext cx="4147973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atin typeface="Calibri" pitchFamily="34" charset="0"/>
            </a:endParaRPr>
          </a:p>
        </p:txBody>
      </p:sp>
      <p:sp>
        <p:nvSpPr>
          <p:cNvPr id="46" name="자유형 38">
            <a:extLst>
              <a:ext uri="{FF2B5EF4-FFF2-40B4-BE49-F238E27FC236}">
                <a16:creationId xmlns="" xmlns:a16="http://schemas.microsoft.com/office/drawing/2014/main" id="{73387719-237E-468C-A2EA-34B9129387CA}"/>
              </a:ext>
            </a:extLst>
          </p:cNvPr>
          <p:cNvSpPr/>
          <p:nvPr/>
        </p:nvSpPr>
        <p:spPr>
          <a:xfrm>
            <a:off x="1465242" y="5218736"/>
            <a:ext cx="4384714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>
              <a:latin typeface="Calibri" pitchFamily="34" charset="0"/>
            </a:endParaRPr>
          </a:p>
        </p:txBody>
      </p:sp>
      <p:sp>
        <p:nvSpPr>
          <p:cNvPr id="47" name="자유형 39">
            <a:extLst>
              <a:ext uri="{FF2B5EF4-FFF2-40B4-BE49-F238E27FC236}">
                <a16:creationId xmlns="" xmlns:a16="http://schemas.microsoft.com/office/drawing/2014/main" id="{A234A5E6-D661-4818-868A-78A6656C2BAC}"/>
              </a:ext>
            </a:extLst>
          </p:cNvPr>
          <p:cNvSpPr/>
          <p:nvPr/>
        </p:nvSpPr>
        <p:spPr>
          <a:xfrm flipH="1">
            <a:off x="6283589" y="5211691"/>
            <a:ext cx="421946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latin typeface="Calibri" pitchFamily="34" charset="0"/>
            </a:endParaRPr>
          </a:p>
        </p:txBody>
      </p:sp>
      <p:grpSp>
        <p:nvGrpSpPr>
          <p:cNvPr id="2" name="그룹 28">
            <a:extLst>
              <a:ext uri="{FF2B5EF4-FFF2-40B4-BE49-F238E27FC236}">
                <a16:creationId xmlns="" xmlns:a16="http://schemas.microsoft.com/office/drawing/2014/main" id="{D1A60980-E189-4C36-85F6-DC2B8D914838}"/>
              </a:ext>
            </a:extLst>
          </p:cNvPr>
          <p:cNvGrpSpPr/>
          <p:nvPr/>
        </p:nvGrpSpPr>
        <p:grpSpPr>
          <a:xfrm>
            <a:off x="209321" y="1882862"/>
            <a:ext cx="2241814" cy="869550"/>
            <a:chOff x="1005145" y="4295053"/>
            <a:chExt cx="2088000" cy="869550"/>
          </a:xfrm>
        </p:grpSpPr>
        <p:sp>
          <p:nvSpPr>
            <p:cNvPr id="30" name="Text Placeholder 17">
              <a:extLst>
                <a:ext uri="{FF2B5EF4-FFF2-40B4-BE49-F238E27FC236}">
                  <a16:creationId xmlns="" xmlns:a16="http://schemas.microsoft.com/office/drawing/2014/main" id="{3839D519-7D70-4085-A1F7-A151B1A6A866}"/>
                </a:ext>
              </a:extLst>
            </p:cNvPr>
            <p:cNvSpPr txBox="1">
              <a:spLocks/>
            </p:cNvSpPr>
            <p:nvPr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  <a:ln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531660F-9842-441E-AF92-5918AD154D0C}"/>
                </a:ext>
              </a:extLst>
            </p:cNvPr>
            <p:cNvSpPr txBox="1"/>
            <p:nvPr/>
          </p:nvSpPr>
          <p:spPr>
            <a:xfrm>
              <a:off x="1271931" y="4826049"/>
              <a:ext cx="15190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3" name="그룹 32">
            <a:extLst>
              <a:ext uri="{FF2B5EF4-FFF2-40B4-BE49-F238E27FC236}">
                <a16:creationId xmlns="" xmlns:a16="http://schemas.microsoft.com/office/drawing/2014/main" id="{73EF13E1-0BA4-48D5-A9DB-3AC7855F1C6F}"/>
              </a:ext>
            </a:extLst>
          </p:cNvPr>
          <p:cNvGrpSpPr/>
          <p:nvPr/>
        </p:nvGrpSpPr>
        <p:grpSpPr>
          <a:xfrm>
            <a:off x="0" y="5177928"/>
            <a:ext cx="3260993" cy="884071"/>
            <a:chOff x="3699181" y="4295053"/>
            <a:chExt cx="2088000" cy="850449"/>
          </a:xfrm>
        </p:grpSpPr>
        <p:sp>
          <p:nvSpPr>
            <p:cNvPr id="34" name="Text Placeholder 17">
              <a:extLst>
                <a:ext uri="{FF2B5EF4-FFF2-40B4-BE49-F238E27FC236}">
                  <a16:creationId xmlns="" xmlns:a16="http://schemas.microsoft.com/office/drawing/2014/main" id="{6EF24443-9BF0-4811-AD3B-2F76A65ABA15}"/>
                </a:ext>
              </a:extLst>
            </p:cNvPr>
            <p:cNvSpPr txBox="1">
              <a:spLocks/>
            </p:cNvSpPr>
            <p:nvPr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1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5" name="Text Placeholder 18">
              <a:extLst>
                <a:ext uri="{FF2B5EF4-FFF2-40B4-BE49-F238E27FC236}">
                  <a16:creationId xmlns="" xmlns:a16="http://schemas.microsoft.com/office/drawing/2014/main" id="{D9B19BE1-F1A4-4C4E-9E4F-C45C1C9B40DC}"/>
                </a:ext>
              </a:extLst>
            </p:cNvPr>
            <p:cNvSpPr txBox="1">
              <a:spLocks/>
            </p:cNvSpPr>
            <p:nvPr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3E7F6B8-67F3-4204-A011-2659A83A63AD}"/>
                </a:ext>
              </a:extLst>
            </p:cNvPr>
            <p:cNvSpPr txBox="1"/>
            <p:nvPr/>
          </p:nvSpPr>
          <p:spPr>
            <a:xfrm>
              <a:off x="3699181" y="4806948"/>
              <a:ext cx="208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4" name="그룹 28">
            <a:extLst>
              <a:ext uri="{FF2B5EF4-FFF2-40B4-BE49-F238E27FC236}">
                <a16:creationId xmlns="" xmlns:a16="http://schemas.microsoft.com/office/drawing/2014/main" id="{D1A60980-E189-4C36-85F6-DC2B8D914838}"/>
              </a:ext>
            </a:extLst>
          </p:cNvPr>
          <p:cNvGrpSpPr/>
          <p:nvPr/>
        </p:nvGrpSpPr>
        <p:grpSpPr>
          <a:xfrm>
            <a:off x="8690471" y="1948721"/>
            <a:ext cx="3130626" cy="435895"/>
            <a:chOff x="4010395" y="4594102"/>
            <a:chExt cx="2088000" cy="435895"/>
          </a:xfrm>
        </p:grpSpPr>
        <p:sp>
          <p:nvSpPr>
            <p:cNvPr id="57" name="Text Placeholder 17">
              <a:extLst>
                <a:ext uri="{FF2B5EF4-FFF2-40B4-BE49-F238E27FC236}">
                  <a16:creationId xmlns="" xmlns:a16="http://schemas.microsoft.com/office/drawing/2014/main" id="{3839D519-7D70-4085-A1F7-A151B1A6A866}"/>
                </a:ext>
              </a:extLst>
            </p:cNvPr>
            <p:cNvSpPr txBox="1">
              <a:spLocks/>
            </p:cNvSpPr>
            <p:nvPr/>
          </p:nvSpPr>
          <p:spPr>
            <a:xfrm>
              <a:off x="4010395" y="4713694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531660F-9842-441E-AF92-5918AD154D0C}"/>
                </a:ext>
              </a:extLst>
            </p:cNvPr>
            <p:cNvSpPr txBox="1"/>
            <p:nvPr/>
          </p:nvSpPr>
          <p:spPr>
            <a:xfrm>
              <a:off x="4380051" y="4594102"/>
              <a:ext cx="1519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5" name="그룹 32">
            <a:extLst>
              <a:ext uri="{FF2B5EF4-FFF2-40B4-BE49-F238E27FC236}">
                <a16:creationId xmlns="" xmlns:a16="http://schemas.microsoft.com/office/drawing/2014/main" id="{73EF13E1-0BA4-48D5-A9DB-3AC7855F1C6F}"/>
              </a:ext>
            </a:extLst>
          </p:cNvPr>
          <p:cNvGrpSpPr/>
          <p:nvPr/>
        </p:nvGrpSpPr>
        <p:grpSpPr>
          <a:xfrm>
            <a:off x="8679456" y="5267733"/>
            <a:ext cx="3272010" cy="814466"/>
            <a:chOff x="3699181" y="4295053"/>
            <a:chExt cx="2095054" cy="814466"/>
          </a:xfrm>
        </p:grpSpPr>
        <p:sp>
          <p:nvSpPr>
            <p:cNvPr id="60" name="Text Placeholder 17">
              <a:extLst>
                <a:ext uri="{FF2B5EF4-FFF2-40B4-BE49-F238E27FC236}">
                  <a16:creationId xmlns="" xmlns:a16="http://schemas.microsoft.com/office/drawing/2014/main" id="{6EF24443-9BF0-4811-AD3B-2F76A65ABA15}"/>
                </a:ext>
              </a:extLst>
            </p:cNvPr>
            <p:cNvSpPr txBox="1">
              <a:spLocks/>
            </p:cNvSpPr>
            <p:nvPr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1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1" name="Text Placeholder 18">
              <a:extLst>
                <a:ext uri="{FF2B5EF4-FFF2-40B4-BE49-F238E27FC236}">
                  <a16:creationId xmlns="" xmlns:a16="http://schemas.microsoft.com/office/drawing/2014/main" id="{D9B19BE1-F1A4-4C4E-9E4F-C45C1C9B40DC}"/>
                </a:ext>
              </a:extLst>
            </p:cNvPr>
            <p:cNvSpPr txBox="1">
              <a:spLocks/>
            </p:cNvSpPr>
            <p:nvPr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23E7F6B8-67F3-4204-A011-2659A83A63AD}"/>
                </a:ext>
              </a:extLst>
            </p:cNvPr>
            <p:cNvSpPr txBox="1"/>
            <p:nvPr/>
          </p:nvSpPr>
          <p:spPr>
            <a:xfrm>
              <a:off x="3706235" y="4770965"/>
              <a:ext cx="208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6" name="그룹 28">
            <a:extLst>
              <a:ext uri="{FF2B5EF4-FFF2-40B4-BE49-F238E27FC236}">
                <a16:creationId xmlns="" xmlns:a16="http://schemas.microsoft.com/office/drawing/2014/main" id="{D1A60980-E189-4C36-85F6-DC2B8D914838}"/>
              </a:ext>
            </a:extLst>
          </p:cNvPr>
          <p:cNvGrpSpPr/>
          <p:nvPr/>
        </p:nvGrpSpPr>
        <p:grpSpPr>
          <a:xfrm>
            <a:off x="8249798" y="3500506"/>
            <a:ext cx="2241814" cy="869550"/>
            <a:chOff x="1005145" y="4295053"/>
            <a:chExt cx="2088000" cy="869550"/>
          </a:xfrm>
        </p:grpSpPr>
        <p:sp>
          <p:nvSpPr>
            <p:cNvPr id="65" name="Text Placeholder 17">
              <a:extLst>
                <a:ext uri="{FF2B5EF4-FFF2-40B4-BE49-F238E27FC236}">
                  <a16:creationId xmlns="" xmlns:a16="http://schemas.microsoft.com/office/drawing/2014/main" id="{3839D519-7D70-4085-A1F7-A151B1A6A866}"/>
                </a:ext>
              </a:extLst>
            </p:cNvPr>
            <p:cNvSpPr txBox="1">
              <a:spLocks/>
            </p:cNvSpPr>
            <p:nvPr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531660F-9842-441E-AF92-5918AD154D0C}"/>
                </a:ext>
              </a:extLst>
            </p:cNvPr>
            <p:cNvSpPr txBox="1"/>
            <p:nvPr/>
          </p:nvSpPr>
          <p:spPr>
            <a:xfrm>
              <a:off x="1271931" y="4826049"/>
              <a:ext cx="1519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b="1" dirty="0">
                <a:latin typeface="Calibri" pitchFamily="34" charset="0"/>
              </a:endParaRPr>
            </a:p>
          </p:txBody>
        </p:sp>
      </p:grpSp>
      <p:sp>
        <p:nvSpPr>
          <p:cNvPr id="72" name="Овал 71"/>
          <p:cNvSpPr/>
          <p:nvPr/>
        </p:nvSpPr>
        <p:spPr>
          <a:xfrm>
            <a:off x="3762531" y="1693889"/>
            <a:ext cx="4212236" cy="343274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210090" y="2735981"/>
            <a:ext cx="1779077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Всего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1679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человек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4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" y="0"/>
            <a:ext cx="1618938" cy="1169233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8574374" y="1828800"/>
            <a:ext cx="32707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75 % болезней взрослых заложены в детстве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414478" y="3768270"/>
            <a:ext cx="35526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Каждый четвертый ребенок дошкольного возраста болеет в течение года более четырех раз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1513" y="4107304"/>
            <a:ext cx="306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Только 10 % детей приходят в школу абсолютно здоровыми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84813" y="1858781"/>
            <a:ext cx="3252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30–40 % детей имеют избыточный вес</a:t>
            </a:r>
            <a:endParaRPr lang="ru-RU" sz="2800" dirty="0"/>
          </a:p>
        </p:txBody>
      </p:sp>
      <p:pic>
        <p:nvPicPr>
          <p:cNvPr id="1026" name="Picture 2" descr="C:\Users\UeerAsus\Desktop\Учить-ли-ребенка-давать-сдач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4997" y="1714713"/>
            <a:ext cx="4107304" cy="362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06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="" xmlns:a16="http://schemas.microsoft.com/office/drawing/2014/main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949119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408435" y="2000837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F9966BA-8880-4DFF-9BE2-B617C12A0085}"/>
              </a:ext>
            </a:extLst>
          </p:cNvPr>
          <p:cNvSpPr/>
          <p:nvPr/>
        </p:nvSpPr>
        <p:spPr>
          <a:xfrm rot="6300000">
            <a:off x="-286926" y="1615768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679985" y="680362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261744" y="335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302606" y="1760955"/>
            <a:ext cx="2020688" cy="1813834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1FAF7A6-4DCE-4ECC-A5AA-764EE25A5ED2}"/>
              </a:ext>
            </a:extLst>
          </p:cNvPr>
          <p:cNvSpPr/>
          <p:nvPr/>
        </p:nvSpPr>
        <p:spPr>
          <a:xfrm rot="16200000">
            <a:off x="2885705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548D969A-8682-4B28-AC36-6DB15E8D8DB3}"/>
              </a:ext>
            </a:extLst>
          </p:cNvPr>
          <p:cNvSpPr/>
          <p:nvPr/>
        </p:nvSpPr>
        <p:spPr>
          <a:xfrm>
            <a:off x="5576341" y="320212"/>
            <a:ext cx="6615659" cy="1298726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4CEEAC66-AB21-4FF0-AD1C-7A7DA88B4883}"/>
              </a:ext>
            </a:extLst>
          </p:cNvPr>
          <p:cNvSpPr/>
          <p:nvPr/>
        </p:nvSpPr>
        <p:spPr>
          <a:xfrm>
            <a:off x="5801193" y="3495778"/>
            <a:ext cx="6390807" cy="239535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9A9147DB-0E27-4EE9-8E01-312269548D87}"/>
              </a:ext>
            </a:extLst>
          </p:cNvPr>
          <p:cNvSpPr/>
          <p:nvPr/>
        </p:nvSpPr>
        <p:spPr>
          <a:xfrm>
            <a:off x="5065387" y="3514742"/>
            <a:ext cx="772288" cy="1410160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5A049F81-5BE2-485A-A864-EC83452513F0}"/>
              </a:ext>
            </a:extLst>
          </p:cNvPr>
          <p:cNvSpPr/>
          <p:nvPr/>
        </p:nvSpPr>
        <p:spPr>
          <a:xfrm>
            <a:off x="5464366" y="1800084"/>
            <a:ext cx="6727634" cy="1432192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5145032" y="1834039"/>
            <a:ext cx="717205" cy="1421174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5739788" y="284813"/>
            <a:ext cx="6452212" cy="16312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Изучить особенности физического воспитания детей </a:t>
            </a:r>
            <a:r>
              <a:rPr lang="ru-RU" sz="2000" dirty="0" smtClean="0"/>
              <a:t>в</a:t>
            </a:r>
          </a:p>
          <a:p>
            <a:pPr lvl="0"/>
            <a:r>
              <a:rPr lang="ru-RU" sz="2000" dirty="0" smtClean="0"/>
              <a:t> </a:t>
            </a:r>
            <a:r>
              <a:rPr lang="ru-RU" sz="2000" dirty="0" smtClean="0"/>
              <a:t>семье. </a:t>
            </a:r>
          </a:p>
          <a:p>
            <a:pPr lvl="0" algn="ctr">
              <a:defRPr/>
            </a:pPr>
            <a:endParaRPr lang="ru-RU" sz="2000" b="1" dirty="0" smtClean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ko-KR" altLang="en-US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5770672" y="3614622"/>
            <a:ext cx="6202495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 smtClean="0"/>
              <a:t>Разработать рекомендации по дальнейшему совершенствованию системы физического воспитания детей </a:t>
            </a:r>
            <a:r>
              <a:rPr lang="ru-RU" sz="2000" dirty="0" smtClean="0"/>
              <a:t>в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семье и пути внедрения ее в быт семьи</a:t>
            </a:r>
            <a:r>
              <a:rPr lang="ru-RU" sz="2000" dirty="0" smtClean="0"/>
              <a:t>. Приобщать </a:t>
            </a:r>
            <a:endParaRPr lang="ru-RU" sz="2000" dirty="0" smtClean="0"/>
          </a:p>
          <a:p>
            <a:r>
              <a:rPr lang="ru-RU" sz="2000" dirty="0" smtClean="0"/>
              <a:t>детей </a:t>
            </a:r>
            <a:r>
              <a:rPr lang="ru-RU" sz="2000" dirty="0" smtClean="0"/>
              <a:t>и родителей к здоровому образу и </a:t>
            </a:r>
            <a:r>
              <a:rPr lang="ru-RU" sz="2000" dirty="0" smtClean="0"/>
              <a:t>воспитывать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потребность в нём.</a:t>
            </a:r>
          </a:p>
          <a:p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F5EFB328-7EB7-403B-990C-3A3BC9DE769B}"/>
              </a:ext>
            </a:extLst>
          </p:cNvPr>
          <p:cNvSpPr txBox="1">
            <a:spLocks/>
          </p:cNvSpPr>
          <p:nvPr/>
        </p:nvSpPr>
        <p:spPr>
          <a:xfrm>
            <a:off x="638979" y="1035587"/>
            <a:ext cx="4094157" cy="141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ru-RU" altLang="ko-KR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Анкетирование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553F137E-5EA1-4546-816C-92DAD1EFC3C8}"/>
              </a:ext>
            </a:extLst>
          </p:cNvPr>
          <p:cNvSpPr/>
          <p:nvPr/>
        </p:nvSpPr>
        <p:spPr>
          <a:xfrm>
            <a:off x="4958655" y="3404452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5072996" y="299804"/>
            <a:ext cx="533331" cy="1424066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5788160" y="1893251"/>
            <a:ext cx="6403840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 smtClean="0"/>
              <a:t>Разработать систему рекомендаций занятий </a:t>
            </a:r>
            <a:r>
              <a:rPr lang="ru-RU" sz="2000" dirty="0" smtClean="0"/>
              <a:t>физических </a:t>
            </a:r>
            <a:r>
              <a:rPr lang="ru-RU" sz="2000" dirty="0" smtClean="0"/>
              <a:t>упражнений с детьми ( при выявлении проблем в </a:t>
            </a:r>
            <a:endParaRPr lang="ru-RU" sz="2000" dirty="0" smtClean="0"/>
          </a:p>
          <a:p>
            <a:pPr lvl="0"/>
            <a:r>
              <a:rPr lang="ru-RU" sz="2000" dirty="0" smtClean="0"/>
              <a:t>физическом </a:t>
            </a:r>
            <a:r>
              <a:rPr lang="ru-RU" sz="2000" dirty="0" smtClean="0"/>
              <a:t>развитии ребенка: плоскостопие, </a:t>
            </a:r>
            <a:r>
              <a:rPr lang="ru-RU" sz="2000" dirty="0" err="1" smtClean="0"/>
              <a:t>скалиоз</a:t>
            </a:r>
            <a:r>
              <a:rPr lang="ru-RU" sz="2000" dirty="0" smtClean="0"/>
              <a:t> и др.)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Жупикова\Фото Жупикова\IMG2022041809543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557" y="3927423"/>
            <a:ext cx="3507699" cy="263077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137285" y="1618937"/>
            <a:ext cx="4227226" cy="2293799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/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Совместные индивидуальные тренировки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0" y="1233889"/>
            <a:ext cx="4880472" cy="488017"/>
            <a:chOff x="4970894" y="3150825"/>
            <a:chExt cx="6712569" cy="48801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273944" y="3269510"/>
              <a:ext cx="5293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05">
              <a:extLst>
                <a:ext uri="{FF2B5EF4-FFF2-40B4-BE49-F238E27FC236}">
                  <a16:creationId xmlns=""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0894" y="3150825"/>
              <a:ext cx="6712569" cy="22034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7905147" y="4140874"/>
            <a:ext cx="3607480" cy="379317"/>
            <a:chOff x="5479252" y="3160373"/>
            <a:chExt cx="5219297" cy="37931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05">
              <a:extLst>
                <a:ext uri="{FF2B5EF4-FFF2-40B4-BE49-F238E27FC236}">
                  <a16:creationId xmlns=""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877060" y="1551983"/>
            <a:ext cx="3866921" cy="379317"/>
            <a:chOff x="584862" y="2025707"/>
            <a:chExt cx="7778374" cy="379317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683046" y="4405683"/>
            <a:ext cx="3734718" cy="478469"/>
            <a:chOff x="1493452" y="2025707"/>
            <a:chExt cx="7808701" cy="47846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2385001" y="2134844"/>
              <a:ext cx="660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3452" y="2025707"/>
              <a:ext cx="7808701" cy="252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=""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4506803" y="747520"/>
            <a:ext cx="3249976" cy="1268750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=""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=""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=""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=""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=""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=""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  <p:pic>
        <p:nvPicPr>
          <p:cNvPr id="2050" name="Picture 2" descr="G:\Жупикова\Фото Жупикова\IMG20220418095439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65" y="1259173"/>
            <a:ext cx="3517690" cy="2638268"/>
          </a:xfrm>
          <a:prstGeom prst="rect">
            <a:avLst/>
          </a:prstGeom>
          <a:noFill/>
        </p:spPr>
      </p:pic>
      <p:pic>
        <p:nvPicPr>
          <p:cNvPr id="2051" name="Picture 3" descr="G:\Жупикова\Фото Жупикова\IMG20220418095338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4491" y="1157989"/>
            <a:ext cx="3507699" cy="2630775"/>
          </a:xfrm>
          <a:prstGeom prst="rect">
            <a:avLst/>
          </a:prstGeom>
          <a:noFill/>
        </p:spPr>
      </p:pic>
      <p:pic>
        <p:nvPicPr>
          <p:cNvPr id="2052" name="Picture 4" descr="G:\Жупикова\Фото Жупикова\IMG20220418095309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8498" y="3927422"/>
            <a:ext cx="3447737" cy="258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586" y="372560"/>
            <a:ext cx="10417356" cy="93676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ru-RU" sz="2800" b="1" dirty="0" smtClean="0"/>
              <a:t>Формы взаимодействия  инструктора по физической культуре с  родителями (законными представителями) в рамках КЦ</a:t>
            </a:r>
            <a:endParaRPr lang="ru-RU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2B8976-1071-4A62-9B85-EB5F400FE571}"/>
              </a:ext>
            </a:extLst>
          </p:cNvPr>
          <p:cNvSpPr txBox="1"/>
          <p:nvPr/>
        </p:nvSpPr>
        <p:spPr>
          <a:xfrm>
            <a:off x="7734924" y="3177915"/>
            <a:ext cx="4107305" cy="286232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Познавательные</a:t>
            </a:r>
            <a:endParaRPr lang="ru-RU" b="1" u="sng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Консультации по заявленным проблемам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Журналы новостей</a:t>
            </a:r>
            <a:r>
              <a:rPr lang="ru-RU" b="1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(«</a:t>
            </a:r>
            <a:r>
              <a:rPr lang="ru-RU" b="1" dirty="0" err="1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Netboard.me</a:t>
            </a:r>
            <a:r>
              <a:rPr lang="ru-RU" b="1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».)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</a:rPr>
              <a:t>Видео-игры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по физическому развитию дошкольников в кругу семьи (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мобильные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мессенджеры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Viber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и 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WhatsApp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Педагогическая библиотека ЗОЖ  для родителей</a:t>
            </a:r>
            <a:r>
              <a:rPr lang="ru-RU" b="1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 («</a:t>
            </a:r>
            <a:r>
              <a:rPr lang="ru-RU" b="1" dirty="0" err="1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Netboard.me</a:t>
            </a:r>
            <a:r>
              <a:rPr lang="ru-RU" b="1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».)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55CF74-6015-440A-A6AB-E86A1D9363CA}"/>
              </a:ext>
            </a:extLst>
          </p:cNvPr>
          <p:cNvSpPr txBox="1"/>
          <p:nvPr/>
        </p:nvSpPr>
        <p:spPr>
          <a:xfrm>
            <a:off x="509666" y="3929075"/>
            <a:ext cx="3312826" cy="2031325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lvl="0"/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Досуговые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Приглашение на совместные досуги, праздники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Посещение занятий дополнительного образования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FZShuTi" pitchFamily="2" charset="-122"/>
                <a:cs typeface="Arial" pitchFamily="34" charset="0"/>
              </a:rPr>
              <a:t> 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820076B-D21E-4E2C-B278-ABB89BE19E58}"/>
              </a:ext>
            </a:extLst>
          </p:cNvPr>
          <p:cNvSpPr txBox="1"/>
          <p:nvPr/>
        </p:nvSpPr>
        <p:spPr>
          <a:xfrm>
            <a:off x="311182" y="1309319"/>
            <a:ext cx="4335769" cy="2608150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Наглядно-информационные: информационно-ознакомительные; информационно-просветительские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Информационные проспекты для родителей, буклеты</a:t>
            </a:r>
            <a:r>
              <a:rPr lang="ru-RU" b="1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(«</a:t>
            </a:r>
            <a:r>
              <a:rPr lang="ru-RU" b="1" dirty="0" err="1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Netboard.me</a:t>
            </a:r>
            <a:r>
              <a:rPr lang="ru-RU" b="1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».)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Дни (недели) открытых дверей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Открытые просмотры занятий и других видов деятельности детей.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4886B31-9332-4650-AAE3-424FAADDFFCB}"/>
              </a:ext>
            </a:extLst>
          </p:cNvPr>
          <p:cNvSpPr txBox="1"/>
          <p:nvPr/>
        </p:nvSpPr>
        <p:spPr>
          <a:xfrm>
            <a:off x="7719933" y="1529748"/>
            <a:ext cx="3627621" cy="1477328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Информационно-аналитически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е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Проведение социологических срезов, анкетирования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Почтовый ящик</a:t>
            </a:r>
            <a:endParaRPr lang="ru-RU" b="1" dirty="0" smtClean="0">
              <a:ea typeface="Calibri"/>
              <a:cs typeface="Times New Roman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3">
            <a:extLst>
              <a:ext uri="{FF2B5EF4-FFF2-40B4-BE49-F238E27FC236}">
                <a16:creationId xmlns="" xmlns:a16="http://schemas.microsoft.com/office/drawing/2014/main" id="{611329C6-4824-448A-9033-6C4104A74F3E}"/>
              </a:ext>
            </a:extLst>
          </p:cNvPr>
          <p:cNvGrpSpPr/>
          <p:nvPr/>
        </p:nvGrpSpPr>
        <p:grpSpPr>
          <a:xfrm rot="2029319">
            <a:off x="4151233" y="1972584"/>
            <a:ext cx="3422136" cy="3499085"/>
            <a:chOff x="4374645" y="2126087"/>
            <a:chExt cx="3046311" cy="3274831"/>
          </a:xfrm>
        </p:grpSpPr>
        <p:sp>
          <p:nvSpPr>
            <p:cNvPr id="20" name="Oval 14">
              <a:extLst>
                <a:ext uri="{FF2B5EF4-FFF2-40B4-BE49-F238E27FC236}">
                  <a16:creationId xmlns="" xmlns:a16="http://schemas.microsoft.com/office/drawing/2014/main" id="{56E60CD3-A79D-4902-9A6C-948086E87A53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4">
              <a:extLst>
                <a:ext uri="{FF2B5EF4-FFF2-40B4-BE49-F238E27FC236}">
                  <a16:creationId xmlns="" xmlns:a16="http://schemas.microsoft.com/office/drawing/2014/main" id="{F0C8425E-6B3C-42F6-AF9A-04A904CD13DC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4">
              <a:extLst>
                <a:ext uri="{FF2B5EF4-FFF2-40B4-BE49-F238E27FC236}">
                  <a16:creationId xmlns="" xmlns:a16="http://schemas.microsoft.com/office/drawing/2014/main" id="{FC04FCC4-A610-4F24-80AF-506EFFE96D2F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4">
              <a:extLst>
                <a:ext uri="{FF2B5EF4-FFF2-40B4-BE49-F238E27FC236}">
                  <a16:creationId xmlns="" xmlns:a16="http://schemas.microsoft.com/office/drawing/2014/main" id="{7D1FF23E-9065-4C1F-B4B4-E7386F03A766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4">
              <a:extLst>
                <a:ext uri="{FF2B5EF4-FFF2-40B4-BE49-F238E27FC236}">
                  <a16:creationId xmlns="" xmlns:a16="http://schemas.microsoft.com/office/drawing/2014/main" id="{A8283A18-3A77-48EC-B79E-501AC02244C5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6FF060C-4AB5-4107-9A6E-BBC7830ED2FC}"/>
                </a:ext>
              </a:extLst>
            </p:cNvPr>
            <p:cNvSpPr/>
            <p:nvPr/>
          </p:nvSpPr>
          <p:spPr>
            <a:xfrm>
              <a:off x="5739272" y="3616875"/>
              <a:ext cx="706612" cy="6920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4A60A483-C241-4823-A1C3-5A77D3C7861A}"/>
                </a:ext>
              </a:extLst>
            </p:cNvPr>
            <p:cNvSpPr/>
            <p:nvPr/>
          </p:nvSpPr>
          <p:spPr>
            <a:xfrm>
              <a:off x="5760941" y="2126087"/>
              <a:ext cx="675853" cy="70382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0D34BC18-291C-4D9C-A51D-1B1B9990397A}"/>
                </a:ext>
              </a:extLst>
            </p:cNvPr>
            <p:cNvSpPr/>
            <p:nvPr/>
          </p:nvSpPr>
          <p:spPr>
            <a:xfrm>
              <a:off x="4883337" y="4711603"/>
              <a:ext cx="696880" cy="6893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90C0280F-5ED3-49E7-A0F9-BD2FE06153E8}"/>
                </a:ext>
              </a:extLst>
            </p:cNvPr>
            <p:cNvSpPr/>
            <p:nvPr/>
          </p:nvSpPr>
          <p:spPr>
            <a:xfrm>
              <a:off x="4374645" y="3191307"/>
              <a:ext cx="687299" cy="68492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50C094D-9CDB-4A77-8CF5-DBBDC28A6C04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37446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="" xmlns:a16="http://schemas.microsoft.com/office/drawing/2014/main" id="{FA4910D6-DF7A-4189-BC3B-5CC9CDF3F7B2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="" xmlns:a16="http://schemas.microsoft.com/office/drawing/2014/main" id="{EB3BF257-6D58-42DE-8E01-6E8F12CF7980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="" xmlns:a16="http://schemas.microsoft.com/office/drawing/2014/main" id="{A64BC024-860F-4741-9031-7BAF351ABB38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="" xmlns:a16="http://schemas.microsoft.com/office/drawing/2014/main" id="{651D64BD-CD20-456A-8DFE-B07F51636D63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="" xmlns:a16="http://schemas.microsoft.com/office/drawing/2014/main" id="{732B71EB-824E-4BC8-AFB2-84B9E6F830D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60">
              <a:extLst>
                <a:ext uri="{FF2B5EF4-FFF2-40B4-BE49-F238E27FC236}">
                  <a16:creationId xmlns="" xmlns:a16="http://schemas.microsoft.com/office/drawing/2014/main" id="{99ED8E07-7CF3-46F1-AD0A-8BADB88B34DF}"/>
                </a:ext>
              </a:extLst>
            </p:cNvPr>
            <p:cNvSpPr/>
            <p:nvPr/>
          </p:nvSpPr>
          <p:spPr>
            <a:xfrm>
              <a:off x="5199212" y="3266019"/>
              <a:ext cx="1726387" cy="1562751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4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-209861"/>
            <a:ext cx="1139252" cy="1094281"/>
          </a:xfrm>
          <a:prstGeom prst="rect">
            <a:avLst/>
          </a:prstGeom>
          <a:noFill/>
        </p:spPr>
      </p:pic>
      <p:sp>
        <p:nvSpPr>
          <p:cNvPr id="32" name="Oval 25">
            <a:extLst>
              <a:ext uri="{FF2B5EF4-FFF2-40B4-BE49-F238E27FC236}">
                <a16:creationId xmlns="" xmlns:a16="http://schemas.microsoft.com/office/drawing/2014/main" id="{4A60A483-C241-4823-A1C3-5A77D3C7861A}"/>
              </a:ext>
            </a:extLst>
          </p:cNvPr>
          <p:cNvSpPr/>
          <p:nvPr/>
        </p:nvSpPr>
        <p:spPr>
          <a:xfrm rot="2029319">
            <a:off x="6977004" y="3952183"/>
            <a:ext cx="759233" cy="75201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7024453" y="403992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679224" y="2358528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699775" y="255218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4199285" y="412478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Жупикова\Фото Жупикова\IMG20220418094517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895" y="1244183"/>
            <a:ext cx="3557669" cy="2668251"/>
          </a:xfrm>
          <a:prstGeom prst="rect">
            <a:avLst/>
          </a:prstGeom>
          <a:noFill/>
        </p:spPr>
      </p:pic>
      <p:pic>
        <p:nvPicPr>
          <p:cNvPr id="1026" name="Picture 2" descr="G:\Жупикова\Фото Жупикова\IMG20220418094909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47" y="1262922"/>
            <a:ext cx="3612630" cy="2709472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212236" y="1708880"/>
            <a:ext cx="3402767" cy="1514773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Открытые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просмотры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0" y="1233890"/>
            <a:ext cx="4880472" cy="922319"/>
            <a:chOff x="4970894" y="3150825"/>
            <a:chExt cx="6712569" cy="19795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273944" y="3269510"/>
              <a:ext cx="5293191" cy="7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05">
              <a:extLst>
                <a:ext uri="{FF2B5EF4-FFF2-40B4-BE49-F238E27FC236}">
                  <a16:creationId xmlns=""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0894" y="3150825"/>
              <a:ext cx="6712569" cy="22034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7905147" y="4140874"/>
            <a:ext cx="3607480" cy="379317"/>
            <a:chOff x="5479252" y="3160373"/>
            <a:chExt cx="5219297" cy="37931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05">
              <a:extLst>
                <a:ext uri="{FF2B5EF4-FFF2-40B4-BE49-F238E27FC236}">
                  <a16:creationId xmlns="" xmlns:a16="http://schemas.microsoft.com/office/drawing/2014/main" id="{517F8567-04E1-449D-ABDB-79BE30A42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877060" y="1551989"/>
            <a:ext cx="3866921" cy="432652"/>
            <a:chOff x="584862" y="2025707"/>
            <a:chExt cx="7778374" cy="6822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862" y="2025707"/>
              <a:ext cx="7778374" cy="1395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683046" y="4480634"/>
            <a:ext cx="3734718" cy="478469"/>
            <a:chOff x="1493452" y="2025707"/>
            <a:chExt cx="7808701" cy="47846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2385001" y="2134844"/>
              <a:ext cx="660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112">
              <a:extLst>
                <a:ext uri="{FF2B5EF4-FFF2-40B4-BE49-F238E27FC236}">
                  <a16:creationId xmlns=""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3452" y="2025707"/>
              <a:ext cx="7808701" cy="252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6">
            <a:extLst>
              <a:ext uri="{FF2B5EF4-FFF2-40B4-BE49-F238E27FC236}">
                <a16:creationId xmlns=""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4251971" y="207875"/>
            <a:ext cx="3249976" cy="1268750"/>
            <a:chOff x="4035985" y="2025828"/>
            <a:chExt cx="4113453" cy="3654758"/>
          </a:xfrm>
        </p:grpSpPr>
        <p:sp>
          <p:nvSpPr>
            <p:cNvPr id="38" name="Freeform: Shape 100">
              <a:extLst>
                <a:ext uri="{FF2B5EF4-FFF2-40B4-BE49-F238E27FC236}">
                  <a16:creationId xmlns=""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=""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=""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">
              <a:extLst>
                <a:ext uri="{FF2B5EF4-FFF2-40B4-BE49-F238E27FC236}">
                  <a16:creationId xmlns=""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4">
              <a:extLst>
                <a:ext uri="{FF2B5EF4-FFF2-40B4-BE49-F238E27FC236}">
                  <a16:creationId xmlns=""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=""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4" name="Pictur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  <p:pic>
        <p:nvPicPr>
          <p:cNvPr id="1028" name="Picture 4" descr="G:\Жупикова\Фото Жупикова\IMG202204180944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8715" y="3987383"/>
            <a:ext cx="3487712" cy="2615784"/>
          </a:xfrm>
          <a:prstGeom prst="rect">
            <a:avLst/>
          </a:prstGeom>
          <a:noFill/>
        </p:spPr>
      </p:pic>
      <p:pic>
        <p:nvPicPr>
          <p:cNvPr id="1029" name="Picture 5" descr="G:\Жупикова\Фото Жупикова\IMG20220418094856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0683" y="3983637"/>
            <a:ext cx="3372786" cy="2529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486" y="0"/>
            <a:ext cx="11573197" cy="150931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ru-RU" sz="4400" b="1" dirty="0"/>
              <a:t>О</a:t>
            </a:r>
            <a:r>
              <a:rPr lang="ru-RU" sz="4400" b="1" dirty="0" smtClean="0"/>
              <a:t>нлайн-платформа </a:t>
            </a:r>
          </a:p>
          <a:p>
            <a:r>
              <a:rPr lang="ru-RU" sz="4400" b="1" dirty="0" smtClean="0"/>
              <a:t>«Физическое развитие дошкольника</a:t>
            </a:r>
            <a:r>
              <a:rPr lang="ru-RU" sz="4400" dirty="0" smtClean="0"/>
              <a:t>».</a:t>
            </a:r>
            <a:endParaRPr lang="ru-RU" sz="4400" dirty="0"/>
          </a:p>
        </p:txBody>
      </p: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F79FE7F9-C245-4A64-A0D2-2EC5C1C8E49C}"/>
              </a:ext>
            </a:extLst>
          </p:cNvPr>
          <p:cNvGrpSpPr/>
          <p:nvPr/>
        </p:nvGrpSpPr>
        <p:grpSpPr>
          <a:xfrm>
            <a:off x="224853" y="1523940"/>
            <a:ext cx="2953062" cy="1084349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="" xmlns:a16="http://schemas.microsoft.com/office/drawing/2014/main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="" xmlns:a16="http://schemas.microsoft.com/office/drawing/2014/main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738771" cy="13008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8724B5-9DBB-48A5-9C70-A03258690B6A}"/>
              </a:ext>
            </a:extLst>
          </p:cNvPr>
          <p:cNvSpPr txBox="1"/>
          <p:nvPr/>
        </p:nvSpPr>
        <p:spPr>
          <a:xfrm flipH="1">
            <a:off x="404734" y="1638009"/>
            <a:ext cx="215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Режим дня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1409075" cy="824459"/>
          </a:xfrm>
          <a:prstGeom prst="rect">
            <a:avLst/>
          </a:prstGeom>
          <a:noFill/>
        </p:spPr>
      </p:pic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69F295C9-F54A-4482-8954-207266F99E87}"/>
              </a:ext>
            </a:extLst>
          </p:cNvPr>
          <p:cNvGrpSpPr/>
          <p:nvPr/>
        </p:nvGrpSpPr>
        <p:grpSpPr>
          <a:xfrm>
            <a:off x="1663909" y="2053651"/>
            <a:ext cx="2683240" cy="1169234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="" xmlns:a16="http://schemas.microsoft.com/office/drawing/2014/main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="" xmlns:a16="http://schemas.microsoft.com/office/drawing/2014/main" id="{3DF73D4C-A576-49F5-B2F9-46E9F9B2D7A1}"/>
                </a:ext>
              </a:extLst>
            </p:cNvPr>
            <p:cNvSpPr/>
            <p:nvPr/>
          </p:nvSpPr>
          <p:spPr>
            <a:xfrm flipH="1">
              <a:off x="798070" y="43229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="" xmlns:a16="http://schemas.microsoft.com/office/drawing/2014/main" id="{2D50BB76-FE32-4445-8677-26F8D52522C5}"/>
              </a:ext>
            </a:extLst>
          </p:cNvPr>
          <p:cNvGrpSpPr/>
          <p:nvPr/>
        </p:nvGrpSpPr>
        <p:grpSpPr>
          <a:xfrm>
            <a:off x="3702572" y="2533339"/>
            <a:ext cx="3522687" cy="1514006"/>
            <a:chOff x="833775" y="436358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="" xmlns:a16="http://schemas.microsoft.com/office/drawing/2014/main" id="{37F5C6B1-D239-47A0-8E10-EFE784F90970}"/>
                </a:ext>
              </a:extLst>
            </p:cNvPr>
            <p:cNvSpPr/>
            <p:nvPr/>
          </p:nvSpPr>
          <p:spPr>
            <a:xfrm flipH="1">
              <a:off x="833775" y="436358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="" xmlns:a16="http://schemas.microsoft.com/office/drawing/2014/main" id="{0610A918-5F3F-464A-89DE-BA4F5D33B4EF}"/>
                </a:ext>
              </a:extLst>
            </p:cNvPr>
            <p:cNvSpPr/>
            <p:nvPr/>
          </p:nvSpPr>
          <p:spPr>
            <a:xfrm flipH="1">
              <a:off x="907740" y="4484370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="" xmlns:a16="http://schemas.microsoft.com/office/drawing/2014/main" id="{59A12EA9-D429-4E50-9D2F-DC676D8C9946}"/>
              </a:ext>
            </a:extLst>
          </p:cNvPr>
          <p:cNvGrpSpPr/>
          <p:nvPr/>
        </p:nvGrpSpPr>
        <p:grpSpPr>
          <a:xfrm>
            <a:off x="5690482" y="3576147"/>
            <a:ext cx="2805629" cy="14704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="" xmlns:a16="http://schemas.microsoft.com/office/drawing/2014/main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="" xmlns:a16="http://schemas.microsoft.com/office/drawing/2014/main" id="{D434DF47-ABA1-495A-9333-86FA2066FB78}"/>
                </a:ext>
              </a:extLst>
            </p:cNvPr>
            <p:cNvSpPr/>
            <p:nvPr/>
          </p:nvSpPr>
          <p:spPr>
            <a:xfrm flipH="1">
              <a:off x="931357" y="4350689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473377" y="2323474"/>
            <a:ext cx="1424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92512" y="2728210"/>
            <a:ext cx="3117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Рациональное питание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4157" y="3966234"/>
            <a:ext cx="181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Гигиена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="" xmlns:a16="http://schemas.microsoft.com/office/drawing/2014/main" id="{844828CC-6F61-47EC-85E2-B21863D23656}"/>
              </a:ext>
            </a:extLst>
          </p:cNvPr>
          <p:cNvGrpSpPr/>
          <p:nvPr/>
        </p:nvGrpSpPr>
        <p:grpSpPr>
          <a:xfrm>
            <a:off x="8529403" y="1334485"/>
            <a:ext cx="3482715" cy="2765235"/>
            <a:chOff x="5899199" y="853605"/>
            <a:chExt cx="5668988" cy="4896565"/>
          </a:xfrm>
        </p:grpSpPr>
        <p:sp>
          <p:nvSpPr>
            <p:cNvPr id="45" name="Freeform: Shape 144">
              <a:extLst>
                <a:ext uri="{FF2B5EF4-FFF2-40B4-BE49-F238E27FC236}">
                  <a16:creationId xmlns="" xmlns:a16="http://schemas.microsoft.com/office/drawing/2014/main" id="{18D175AA-4F47-4729-B0F3-B094AA2B4497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6331046" y="1303566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8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8 h 4241931"/>
                <a:gd name="connsiteX7" fmla="*/ 3877729 w 4651277"/>
                <a:gd name="connsiteY7" fmla="*/ 2513815 h 4241931"/>
                <a:gd name="connsiteX8" fmla="*/ 3877901 w 4651277"/>
                <a:gd name="connsiteY8" fmla="*/ 2487464 h 4241931"/>
                <a:gd name="connsiteX9" fmla="*/ 3888276 w 4651277"/>
                <a:gd name="connsiteY9" fmla="*/ 2487069 h 4241931"/>
                <a:gd name="connsiteX10" fmla="*/ 3891886 w 4651277"/>
                <a:gd name="connsiteY10" fmla="*/ 2490770 h 4241931"/>
                <a:gd name="connsiteX11" fmla="*/ 3891216 w 4651277"/>
                <a:gd name="connsiteY11" fmla="*/ 2494296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8 w 4651277"/>
                <a:gd name="connsiteY17" fmla="*/ 2490422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8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2 w 4651277"/>
                <a:gd name="connsiteY24" fmla="*/ 2054951 h 4241931"/>
                <a:gd name="connsiteX25" fmla="*/ 4089266 w 4651277"/>
                <a:gd name="connsiteY25" fmla="*/ 2055669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6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2 h 4241931"/>
                <a:gd name="connsiteX32" fmla="*/ 3822243 w 4651277"/>
                <a:gd name="connsiteY32" fmla="*/ 1811284 h 4241931"/>
                <a:gd name="connsiteX33" fmla="*/ 3767516 w 4651277"/>
                <a:gd name="connsiteY33" fmla="*/ 1561443 h 4241931"/>
                <a:gd name="connsiteX34" fmla="*/ 3765081 w 4651277"/>
                <a:gd name="connsiteY34" fmla="*/ 1577440 h 4241931"/>
                <a:gd name="connsiteX35" fmla="*/ 3767063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6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4 w 4651277"/>
                <a:gd name="connsiteY39" fmla="*/ 1604063 h 4241931"/>
                <a:gd name="connsiteX40" fmla="*/ 3776032 w 4651277"/>
                <a:gd name="connsiteY40" fmla="*/ 1576162 h 4241931"/>
                <a:gd name="connsiteX41" fmla="*/ 2526548 w 4651277"/>
                <a:gd name="connsiteY41" fmla="*/ 3066943 h 4241931"/>
                <a:gd name="connsiteX42" fmla="*/ 2526941 w 4651277"/>
                <a:gd name="connsiteY42" fmla="*/ 3067714 h 4241931"/>
                <a:gd name="connsiteX43" fmla="*/ 2540254 w 4651277"/>
                <a:gd name="connsiteY43" fmla="*/ 3062845 h 4241931"/>
                <a:gd name="connsiteX44" fmla="*/ 2539881 w 4651277"/>
                <a:gd name="connsiteY44" fmla="*/ 3062027 h 4241931"/>
                <a:gd name="connsiteX45" fmla="*/ 2539743 w 4651277"/>
                <a:gd name="connsiteY45" fmla="*/ 3061741 h 4241931"/>
                <a:gd name="connsiteX46" fmla="*/ 3386337 w 4651277"/>
                <a:gd name="connsiteY46" fmla="*/ 529816 h 4241931"/>
                <a:gd name="connsiteX47" fmla="*/ 3387319 w 4651277"/>
                <a:gd name="connsiteY47" fmla="*/ 533022 h 4241931"/>
                <a:gd name="connsiteX48" fmla="*/ 3390370 w 4651277"/>
                <a:gd name="connsiteY48" fmla="*/ 545620 h 4241931"/>
                <a:gd name="connsiteX49" fmla="*/ 3423565 w 4651277"/>
                <a:gd name="connsiteY49" fmla="*/ 548694 h 4241931"/>
                <a:gd name="connsiteX50" fmla="*/ 3424013 w 4651277"/>
                <a:gd name="connsiteY50" fmla="*/ 548364 h 4241931"/>
                <a:gd name="connsiteX51" fmla="*/ 3429555 w 4651277"/>
                <a:gd name="connsiteY51" fmla="*/ 530803 h 4241931"/>
                <a:gd name="connsiteX52" fmla="*/ 3427865 w 4651277"/>
                <a:gd name="connsiteY52" fmla="*/ 511430 h 4241931"/>
                <a:gd name="connsiteX53" fmla="*/ 3425437 w 4651277"/>
                <a:gd name="connsiteY53" fmla="*/ 507611 h 4241931"/>
                <a:gd name="connsiteX54" fmla="*/ 3420176 w 4651277"/>
                <a:gd name="connsiteY54" fmla="*/ 511007 h 4241931"/>
                <a:gd name="connsiteX55" fmla="*/ 3392266 w 4651277"/>
                <a:gd name="connsiteY55" fmla="*/ 521522 h 4241931"/>
                <a:gd name="connsiteX56" fmla="*/ 1071940 w 4651277"/>
                <a:gd name="connsiteY56" fmla="*/ 3407137 h 4241931"/>
                <a:gd name="connsiteX57" fmla="*/ 1073275 w 4651277"/>
                <a:gd name="connsiteY57" fmla="*/ 3407279 h 4241931"/>
                <a:gd name="connsiteX58" fmla="*/ 1073048 w 4651277"/>
                <a:gd name="connsiteY58" fmla="*/ 3406948 h 4241931"/>
                <a:gd name="connsiteX59" fmla="*/ 842232 w 4651277"/>
                <a:gd name="connsiteY59" fmla="*/ 3128002 h 4241931"/>
                <a:gd name="connsiteX60" fmla="*/ 853613 w 4651277"/>
                <a:gd name="connsiteY60" fmla="*/ 3150615 h 4241931"/>
                <a:gd name="connsiteX61" fmla="*/ 883500 w 4651277"/>
                <a:gd name="connsiteY61" fmla="*/ 3172512 h 4241931"/>
                <a:gd name="connsiteX62" fmla="*/ 895668 w 4651277"/>
                <a:gd name="connsiteY62" fmla="*/ 3159366 h 4241931"/>
                <a:gd name="connsiteX63" fmla="*/ 895051 w 4651277"/>
                <a:gd name="connsiteY63" fmla="*/ 3159242 h 4241931"/>
                <a:gd name="connsiteX64" fmla="*/ 884086 w 4651277"/>
                <a:gd name="connsiteY64" fmla="*/ 3150235 h 4241931"/>
                <a:gd name="connsiteX65" fmla="*/ 861788 w 4651277"/>
                <a:gd name="connsiteY65" fmla="*/ 3130176 h 4241931"/>
                <a:gd name="connsiteX66" fmla="*/ 846830 w 4651277"/>
                <a:gd name="connsiteY66" fmla="*/ 3126461 h 4241931"/>
                <a:gd name="connsiteX67" fmla="*/ 1182718 w 4651277"/>
                <a:gd name="connsiteY67" fmla="*/ 1487138 h 4241931"/>
                <a:gd name="connsiteX68" fmla="*/ 1184885 w 4651277"/>
                <a:gd name="connsiteY68" fmla="*/ 1486780 h 4241931"/>
                <a:gd name="connsiteX69" fmla="*/ 1184389 w 4651277"/>
                <a:gd name="connsiteY69" fmla="*/ 1486142 h 4241931"/>
                <a:gd name="connsiteX70" fmla="*/ 1183954 w 4651277"/>
                <a:gd name="connsiteY70" fmla="*/ 1486556 h 4241931"/>
                <a:gd name="connsiteX71" fmla="*/ 1182718 w 4651277"/>
                <a:gd name="connsiteY71" fmla="*/ 1487138 h 4241931"/>
                <a:gd name="connsiteX72" fmla="*/ 1148542 w 4651277"/>
                <a:gd name="connsiteY72" fmla="*/ 1390278 h 4241931"/>
                <a:gd name="connsiteX73" fmla="*/ 1148805 w 4651277"/>
                <a:gd name="connsiteY73" fmla="*/ 1398307 h 4241931"/>
                <a:gd name="connsiteX74" fmla="*/ 1150120 w 4651277"/>
                <a:gd name="connsiteY74" fmla="*/ 1419807 h 4241931"/>
                <a:gd name="connsiteX75" fmla="*/ 1148674 w 4651277"/>
                <a:gd name="connsiteY75" fmla="*/ 1423488 h 4241931"/>
                <a:gd name="connsiteX76" fmla="*/ 1150306 w 4651277"/>
                <a:gd name="connsiteY76" fmla="*/ 1421569 h 4241931"/>
                <a:gd name="connsiteX77" fmla="*/ 1150446 w 4651277"/>
                <a:gd name="connsiteY77" fmla="*/ 1406292 h 4241931"/>
                <a:gd name="connsiteX78" fmla="*/ 1150974 w 4651277"/>
                <a:gd name="connsiteY78" fmla="*/ 1390797 h 4241931"/>
                <a:gd name="connsiteX79" fmla="*/ 1160764 w 4651277"/>
                <a:gd name="connsiteY79" fmla="*/ 1385670 h 4241931"/>
                <a:gd name="connsiteX80" fmla="*/ 1158556 w 4651277"/>
                <a:gd name="connsiteY80" fmla="*/ 1383721 h 4241931"/>
                <a:gd name="connsiteX81" fmla="*/ 1152826 w 4651277"/>
                <a:gd name="connsiteY81" fmla="*/ 1383736 h 4241931"/>
                <a:gd name="connsiteX82" fmla="*/ 1148542 w 4651277"/>
                <a:gd name="connsiteY82" fmla="*/ 1390278 h 4241931"/>
                <a:gd name="connsiteX83" fmla="*/ 1176775 w 4651277"/>
                <a:gd name="connsiteY83" fmla="*/ 1335146 h 4241931"/>
                <a:gd name="connsiteX84" fmla="*/ 1176922 w 4651277"/>
                <a:gd name="connsiteY84" fmla="*/ 1344593 h 4241931"/>
                <a:gd name="connsiteX85" fmla="*/ 1178171 w 4651277"/>
                <a:gd name="connsiteY85" fmla="*/ 1355232 h 4241931"/>
                <a:gd name="connsiteX86" fmla="*/ 1178988 w 4651277"/>
                <a:gd name="connsiteY86" fmla="*/ 1344413 h 4241931"/>
                <a:gd name="connsiteX87" fmla="*/ 1434125 w 4651277"/>
                <a:gd name="connsiteY87" fmla="*/ 357635 h 4241931"/>
                <a:gd name="connsiteX88" fmla="*/ 1444615 w 4651277"/>
                <a:gd name="connsiteY88" fmla="*/ 349964 h 4241931"/>
                <a:gd name="connsiteX89" fmla="*/ 1442833 w 4651277"/>
                <a:gd name="connsiteY89" fmla="*/ 352363 h 4241931"/>
                <a:gd name="connsiteX90" fmla="*/ 1435282 w 4651277"/>
                <a:gd name="connsiteY90" fmla="*/ 357773 h 4241931"/>
                <a:gd name="connsiteX91" fmla="*/ 901578 w 4651277"/>
                <a:gd name="connsiteY91" fmla="*/ 1089026 h 4241931"/>
                <a:gd name="connsiteX92" fmla="*/ 902450 w 4651277"/>
                <a:gd name="connsiteY92" fmla="*/ 1097146 h 4241931"/>
                <a:gd name="connsiteX93" fmla="*/ 902526 w 4651277"/>
                <a:gd name="connsiteY93" fmla="*/ 1097155 h 4241931"/>
                <a:gd name="connsiteX94" fmla="*/ 903198 w 4651277"/>
                <a:gd name="connsiteY94" fmla="*/ 1086956 h 4241931"/>
                <a:gd name="connsiteX95" fmla="*/ 757666 w 4651277"/>
                <a:gd name="connsiteY95" fmla="*/ 1050727 h 4241931"/>
                <a:gd name="connsiteX96" fmla="*/ 751018 w 4651277"/>
                <a:gd name="connsiteY96" fmla="*/ 1071490 h 4241931"/>
                <a:gd name="connsiteX97" fmla="*/ 758841 w 4651277"/>
                <a:gd name="connsiteY97" fmla="*/ 1071058 h 4241931"/>
                <a:gd name="connsiteX98" fmla="*/ 769344 w 4651277"/>
                <a:gd name="connsiteY98" fmla="*/ 1066423 h 4241931"/>
                <a:gd name="connsiteX99" fmla="*/ 764664 w 4651277"/>
                <a:gd name="connsiteY99" fmla="*/ 1057752 h 4241931"/>
                <a:gd name="connsiteX100" fmla="*/ 394920 w 4651277"/>
                <a:gd name="connsiteY100" fmla="*/ 954017 h 4241931"/>
                <a:gd name="connsiteX101" fmla="*/ 407227 w 4651277"/>
                <a:gd name="connsiteY101" fmla="*/ 946656 h 4241931"/>
                <a:gd name="connsiteX102" fmla="*/ 424128 w 4651277"/>
                <a:gd name="connsiteY102" fmla="*/ 922299 h 4241931"/>
                <a:gd name="connsiteX103" fmla="*/ 452395 w 4651277"/>
                <a:gd name="connsiteY103" fmla="*/ 908274 h 4241931"/>
                <a:gd name="connsiteX104" fmla="*/ 459935 w 4651277"/>
                <a:gd name="connsiteY104" fmla="*/ 911515 h 4241931"/>
                <a:gd name="connsiteX105" fmla="*/ 483116 w 4651277"/>
                <a:gd name="connsiteY105" fmla="*/ 899146 h 4241931"/>
                <a:gd name="connsiteX106" fmla="*/ 490125 w 4651277"/>
                <a:gd name="connsiteY106" fmla="*/ 893227 h 4241931"/>
                <a:gd name="connsiteX107" fmla="*/ 505508 w 4651277"/>
                <a:gd name="connsiteY107" fmla="*/ 899211 h 4241931"/>
                <a:gd name="connsiteX108" fmla="*/ 533045 w 4651277"/>
                <a:gd name="connsiteY108" fmla="*/ 903097 h 4241931"/>
                <a:gd name="connsiteX109" fmla="*/ 549057 w 4651277"/>
                <a:gd name="connsiteY109" fmla="*/ 904707 h 4241931"/>
                <a:gd name="connsiteX110" fmla="*/ 576911 w 4651277"/>
                <a:gd name="connsiteY110" fmla="*/ 960445 h 4241931"/>
                <a:gd name="connsiteX111" fmla="*/ 592268 w 4651277"/>
                <a:gd name="connsiteY111" fmla="*/ 969814 h 4241931"/>
                <a:gd name="connsiteX112" fmla="*/ 635566 w 4651277"/>
                <a:gd name="connsiteY112" fmla="*/ 969038 h 4241931"/>
                <a:gd name="connsiteX113" fmla="*/ 656699 w 4651277"/>
                <a:gd name="connsiteY113" fmla="*/ 977852 h 4241931"/>
                <a:gd name="connsiteX114" fmla="*/ 677578 w 4651277"/>
                <a:gd name="connsiteY114" fmla="*/ 980396 h 4241931"/>
                <a:gd name="connsiteX115" fmla="*/ 708863 w 4651277"/>
                <a:gd name="connsiteY115" fmla="*/ 989282 h 4241931"/>
                <a:gd name="connsiteX116" fmla="*/ 709249 w 4651277"/>
                <a:gd name="connsiteY116" fmla="*/ 990880 h 4241931"/>
                <a:gd name="connsiteX117" fmla="*/ 730538 w 4651277"/>
                <a:gd name="connsiteY117" fmla="*/ 987041 h 4241931"/>
                <a:gd name="connsiteX118" fmla="*/ 733369 w 4651277"/>
                <a:gd name="connsiteY118" fmla="*/ 981508 h 4241931"/>
                <a:gd name="connsiteX119" fmla="*/ 741250 w 4651277"/>
                <a:gd name="connsiteY119" fmla="*/ 939228 h 4241931"/>
                <a:gd name="connsiteX120" fmla="*/ 770388 w 4651277"/>
                <a:gd name="connsiteY120" fmla="*/ 922209 h 4241931"/>
                <a:gd name="connsiteX121" fmla="*/ 772846 w 4651277"/>
                <a:gd name="connsiteY121" fmla="*/ 931130 h 4241931"/>
                <a:gd name="connsiteX122" fmla="*/ 771985 w 4651277"/>
                <a:gd name="connsiteY122" fmla="*/ 935690 h 4241931"/>
                <a:gd name="connsiteX123" fmla="*/ 777370 w 4651277"/>
                <a:gd name="connsiteY123" fmla="*/ 940500 h 4241931"/>
                <a:gd name="connsiteX124" fmla="*/ 782283 w 4651277"/>
                <a:gd name="connsiteY124" fmla="*/ 952504 h 4241931"/>
                <a:gd name="connsiteX125" fmla="*/ 776624 w 4651277"/>
                <a:gd name="connsiteY125" fmla="*/ 964007 h 4241931"/>
                <a:gd name="connsiteX126" fmla="*/ 768714 w 4651277"/>
                <a:gd name="connsiteY126" fmla="*/ 968596 h 4241931"/>
                <a:gd name="connsiteX127" fmla="*/ 769873 w 4651277"/>
                <a:gd name="connsiteY127" fmla="*/ 975063 h 4241931"/>
                <a:gd name="connsiteX128" fmla="*/ 789860 w 4651277"/>
                <a:gd name="connsiteY128" fmla="*/ 1001522 h 4241931"/>
                <a:gd name="connsiteX129" fmla="*/ 801796 w 4651277"/>
                <a:gd name="connsiteY129" fmla="*/ 1013423 h 4241931"/>
                <a:gd name="connsiteX130" fmla="*/ 804836 w 4651277"/>
                <a:gd name="connsiteY130" fmla="*/ 1014108 h 4241931"/>
                <a:gd name="connsiteX131" fmla="*/ 810408 w 4651277"/>
                <a:gd name="connsiteY131" fmla="*/ 1011186 h 4241931"/>
                <a:gd name="connsiteX132" fmla="*/ 847470 w 4651277"/>
                <a:gd name="connsiteY132" fmla="*/ 994970 h 4241931"/>
                <a:gd name="connsiteX133" fmla="*/ 858657 w 4651277"/>
                <a:gd name="connsiteY133" fmla="*/ 987297 h 4241931"/>
                <a:gd name="connsiteX134" fmla="*/ 874361 w 4651277"/>
                <a:gd name="connsiteY134" fmla="*/ 995010 h 4241931"/>
                <a:gd name="connsiteX135" fmla="*/ 927779 w 4651277"/>
                <a:gd name="connsiteY135" fmla="*/ 1035418 h 4241931"/>
                <a:gd name="connsiteX136" fmla="*/ 932742 w 4651277"/>
                <a:gd name="connsiteY136" fmla="*/ 1035538 h 4241931"/>
                <a:gd name="connsiteX137" fmla="*/ 935226 w 4651277"/>
                <a:gd name="connsiteY137" fmla="*/ 1039553 h 4241931"/>
                <a:gd name="connsiteX138" fmla="*/ 940983 w 4651277"/>
                <a:gd name="connsiteY138" fmla="*/ 1033338 h 4241931"/>
                <a:gd name="connsiteX139" fmla="*/ 935821 w 4651277"/>
                <a:gd name="connsiteY139" fmla="*/ 1023593 h 4241931"/>
                <a:gd name="connsiteX140" fmla="*/ 913760 w 4651277"/>
                <a:gd name="connsiteY140" fmla="*/ 1010868 h 4241931"/>
                <a:gd name="connsiteX141" fmla="*/ 908193 w 4651277"/>
                <a:gd name="connsiteY141" fmla="*/ 1013124 h 4241931"/>
                <a:gd name="connsiteX142" fmla="*/ 918086 w 4651277"/>
                <a:gd name="connsiteY142" fmla="*/ 991595 h 4241931"/>
                <a:gd name="connsiteX143" fmla="*/ 923864 w 4651277"/>
                <a:gd name="connsiteY143" fmla="*/ 967585 h 4241931"/>
                <a:gd name="connsiteX144" fmla="*/ 911850 w 4651277"/>
                <a:gd name="connsiteY144" fmla="*/ 958668 h 4241931"/>
                <a:gd name="connsiteX145" fmla="*/ 893528 w 4651277"/>
                <a:gd name="connsiteY145" fmla="*/ 951841 h 4241931"/>
                <a:gd name="connsiteX146" fmla="*/ 898383 w 4651277"/>
                <a:gd name="connsiteY146" fmla="*/ 935411 h 4241931"/>
                <a:gd name="connsiteX147" fmla="*/ 900622 w 4651277"/>
                <a:gd name="connsiteY147" fmla="*/ 928906 h 4241931"/>
                <a:gd name="connsiteX148" fmla="*/ 889714 w 4651277"/>
                <a:gd name="connsiteY148" fmla="*/ 923737 h 4241931"/>
                <a:gd name="connsiteX149" fmla="*/ 871980 w 4651277"/>
                <a:gd name="connsiteY149" fmla="*/ 910814 h 4241931"/>
                <a:gd name="connsiteX150" fmla="*/ 847332 w 4651277"/>
                <a:gd name="connsiteY150" fmla="*/ 874932 h 4241931"/>
                <a:gd name="connsiteX151" fmla="*/ 841915 w 4651277"/>
                <a:gd name="connsiteY151" fmla="*/ 864377 h 4241931"/>
                <a:gd name="connsiteX152" fmla="*/ 826359 w 4651277"/>
                <a:gd name="connsiteY152" fmla="*/ 834814 h 4241931"/>
                <a:gd name="connsiteX153" fmla="*/ 827615 w 4651277"/>
                <a:gd name="connsiteY153" fmla="*/ 825752 h 4241931"/>
                <a:gd name="connsiteX154" fmla="*/ 837279 w 4651277"/>
                <a:gd name="connsiteY154" fmla="*/ 794828 h 4241931"/>
                <a:gd name="connsiteX155" fmla="*/ 836885 w 4651277"/>
                <a:gd name="connsiteY155" fmla="*/ 786176 h 4241931"/>
                <a:gd name="connsiteX156" fmla="*/ 852800 w 4651277"/>
                <a:gd name="connsiteY156" fmla="*/ 762101 h 4241931"/>
                <a:gd name="connsiteX157" fmla="*/ 864539 w 4651277"/>
                <a:gd name="connsiteY157" fmla="*/ 744488 h 4241931"/>
                <a:gd name="connsiteX158" fmla="*/ 871755 w 4651277"/>
                <a:gd name="connsiteY158" fmla="*/ 722748 h 4241931"/>
                <a:gd name="connsiteX159" fmla="*/ 872404 w 4651277"/>
                <a:gd name="connsiteY159" fmla="*/ 707713 h 4241931"/>
                <a:gd name="connsiteX160" fmla="*/ 866503 w 4651277"/>
                <a:gd name="connsiteY160" fmla="*/ 692377 h 4241931"/>
                <a:gd name="connsiteX161" fmla="*/ 859922 w 4651277"/>
                <a:gd name="connsiteY161" fmla="*/ 687011 h 4241931"/>
                <a:gd name="connsiteX162" fmla="*/ 847757 w 4651277"/>
                <a:gd name="connsiteY162" fmla="*/ 690905 h 4241931"/>
                <a:gd name="connsiteX163" fmla="*/ 831296 w 4651277"/>
                <a:gd name="connsiteY163" fmla="*/ 680990 h 4241931"/>
                <a:gd name="connsiteX164" fmla="*/ 830431 w 4651277"/>
                <a:gd name="connsiteY164" fmla="*/ 660556 h 4241931"/>
                <a:gd name="connsiteX165" fmla="*/ 842534 w 4651277"/>
                <a:gd name="connsiteY165" fmla="*/ 646527 h 4241931"/>
                <a:gd name="connsiteX166" fmla="*/ 847783 w 4651277"/>
                <a:gd name="connsiteY166" fmla="*/ 638749 h 4241931"/>
                <a:gd name="connsiteX167" fmla="*/ 835406 w 4651277"/>
                <a:gd name="connsiteY167" fmla="*/ 626246 h 4241931"/>
                <a:gd name="connsiteX168" fmla="*/ 833304 w 4651277"/>
                <a:gd name="connsiteY168" fmla="*/ 626943 h 4241931"/>
                <a:gd name="connsiteX169" fmla="*/ 819248 w 4651277"/>
                <a:gd name="connsiteY169" fmla="*/ 628857 h 4241931"/>
                <a:gd name="connsiteX170" fmla="*/ 813029 w 4651277"/>
                <a:gd name="connsiteY170" fmla="*/ 608001 h 4241931"/>
                <a:gd name="connsiteX171" fmla="*/ 821182 w 4651277"/>
                <a:gd name="connsiteY171" fmla="*/ 590753 h 4241931"/>
                <a:gd name="connsiteX172" fmla="*/ 831485 w 4651277"/>
                <a:gd name="connsiteY172" fmla="*/ 589945 h 4241931"/>
                <a:gd name="connsiteX173" fmla="*/ 836962 w 4651277"/>
                <a:gd name="connsiteY173" fmla="*/ 591560 h 4241931"/>
                <a:gd name="connsiteX174" fmla="*/ 838006 w 4651277"/>
                <a:gd name="connsiteY174" fmla="*/ 585177 h 4241931"/>
                <a:gd name="connsiteX175" fmla="*/ 832589 w 4651277"/>
                <a:gd name="connsiteY175" fmla="*/ 574621 h 4241931"/>
                <a:gd name="connsiteX176" fmla="*/ 844297 w 4651277"/>
                <a:gd name="connsiteY176" fmla="*/ 551941 h 4241931"/>
                <a:gd name="connsiteX177" fmla="*/ 848337 w 4651277"/>
                <a:gd name="connsiteY177" fmla="*/ 551287 h 4241931"/>
                <a:gd name="connsiteX178" fmla="*/ 866763 w 4651277"/>
                <a:gd name="connsiteY178" fmla="*/ 528166 h 4241931"/>
                <a:gd name="connsiteX179" fmla="*/ 874296 w 4651277"/>
                <a:gd name="connsiteY179" fmla="*/ 511946 h 4241931"/>
                <a:gd name="connsiteX180" fmla="*/ 881271 w 4651277"/>
                <a:gd name="connsiteY180" fmla="*/ 506890 h 4241931"/>
                <a:gd name="connsiteX181" fmla="*/ 895567 w 4651277"/>
                <a:gd name="connsiteY181" fmla="*/ 469218 h 4241931"/>
                <a:gd name="connsiteX182" fmla="*/ 893053 w 4651277"/>
                <a:gd name="connsiteY182" fmla="*/ 449192 h 4241931"/>
                <a:gd name="connsiteX183" fmla="*/ 900284 w 4651277"/>
                <a:gd name="connsiteY183" fmla="*/ 439523 h 4241931"/>
                <a:gd name="connsiteX184" fmla="*/ 908015 w 4651277"/>
                <a:gd name="connsiteY184" fmla="*/ 446703 h 4241931"/>
                <a:gd name="connsiteX185" fmla="*/ 935325 w 4651277"/>
                <a:gd name="connsiteY185" fmla="*/ 451650 h 4241931"/>
                <a:gd name="connsiteX186" fmla="*/ 955007 w 4651277"/>
                <a:gd name="connsiteY186" fmla="*/ 438541 h 4241931"/>
                <a:gd name="connsiteX187" fmla="*/ 977460 w 4651277"/>
                <a:gd name="connsiteY187" fmla="*/ 440844 h 4241931"/>
                <a:gd name="connsiteX188" fmla="*/ 1019519 w 4651277"/>
                <a:gd name="connsiteY188" fmla="*/ 426905 h 4241931"/>
                <a:gd name="connsiteX189" fmla="*/ 1024027 w 4651277"/>
                <a:gd name="connsiteY189" fmla="*/ 418962 h 4241931"/>
                <a:gd name="connsiteX190" fmla="*/ 1054530 w 4651277"/>
                <a:gd name="connsiteY190" fmla="*/ 433965 h 4241931"/>
                <a:gd name="connsiteX191" fmla="*/ 1082669 w 4651277"/>
                <a:gd name="connsiteY191" fmla="*/ 416132 h 4241931"/>
                <a:gd name="connsiteX192" fmla="*/ 1084016 w 4651277"/>
                <a:gd name="connsiteY192" fmla="*/ 422272 h 4241931"/>
                <a:gd name="connsiteX193" fmla="*/ 1107832 w 4651277"/>
                <a:gd name="connsiteY193" fmla="*/ 442787 h 4241931"/>
                <a:gd name="connsiteX194" fmla="*/ 1128122 w 4651277"/>
                <a:gd name="connsiteY194" fmla="*/ 454725 h 4241931"/>
                <a:gd name="connsiteX195" fmla="*/ 1153601 w 4651277"/>
                <a:gd name="connsiteY195" fmla="*/ 467827 h 4241931"/>
                <a:gd name="connsiteX196" fmla="*/ 1155642 w 4651277"/>
                <a:gd name="connsiteY196" fmla="*/ 456996 h 4241931"/>
                <a:gd name="connsiteX197" fmla="*/ 1156095 w 4651277"/>
                <a:gd name="connsiteY197" fmla="*/ 437634 h 4241931"/>
                <a:gd name="connsiteX198" fmla="*/ 1165444 w 4651277"/>
                <a:gd name="connsiteY198" fmla="*/ 439339 h 4241931"/>
                <a:gd name="connsiteX199" fmla="*/ 1198671 w 4651277"/>
                <a:gd name="connsiteY199" fmla="*/ 452617 h 4241931"/>
                <a:gd name="connsiteX200" fmla="*/ 1270353 w 4651277"/>
                <a:gd name="connsiteY200" fmla="*/ 440250 h 4241931"/>
                <a:gd name="connsiteX201" fmla="*/ 1308223 w 4651277"/>
                <a:gd name="connsiteY201" fmla="*/ 439777 h 4241931"/>
                <a:gd name="connsiteX202" fmla="*/ 1321763 w 4651277"/>
                <a:gd name="connsiteY202" fmla="*/ 428016 h 4241931"/>
                <a:gd name="connsiteX203" fmla="*/ 1334516 w 4651277"/>
                <a:gd name="connsiteY203" fmla="*/ 418027 h 4241931"/>
                <a:gd name="connsiteX204" fmla="*/ 1338527 w 4651277"/>
                <a:gd name="connsiteY204" fmla="*/ 431380 h 4241931"/>
                <a:gd name="connsiteX205" fmla="*/ 1348242 w 4651277"/>
                <a:gd name="connsiteY205" fmla="*/ 455745 h 4241931"/>
                <a:gd name="connsiteX206" fmla="*/ 1387252 w 4651277"/>
                <a:gd name="connsiteY206" fmla="*/ 495472 h 4241931"/>
                <a:gd name="connsiteX207" fmla="*/ 1391837 w 4651277"/>
                <a:gd name="connsiteY207" fmla="*/ 495408 h 4241931"/>
                <a:gd name="connsiteX208" fmla="*/ 1416978 w 4651277"/>
                <a:gd name="connsiteY208" fmla="*/ 473734 h 4241931"/>
                <a:gd name="connsiteX209" fmla="*/ 1459404 w 4651277"/>
                <a:gd name="connsiteY209" fmla="*/ 441306 h 4241931"/>
                <a:gd name="connsiteX210" fmla="*/ 1469781 w 4651277"/>
                <a:gd name="connsiteY210" fmla="*/ 440250 h 4241931"/>
                <a:gd name="connsiteX211" fmla="*/ 1481549 w 4651277"/>
                <a:gd name="connsiteY211" fmla="*/ 423949 h 4241931"/>
                <a:gd name="connsiteX212" fmla="*/ 1461863 w 4651277"/>
                <a:gd name="connsiteY212" fmla="*/ 391126 h 4241931"/>
                <a:gd name="connsiteX213" fmla="*/ 1459824 w 4651277"/>
                <a:gd name="connsiteY213" fmla="*/ 373082 h 4241931"/>
                <a:gd name="connsiteX214" fmla="*/ 1468739 w 4651277"/>
                <a:gd name="connsiteY214" fmla="*/ 351406 h 4241931"/>
                <a:gd name="connsiteX215" fmla="*/ 1464112 w 4651277"/>
                <a:gd name="connsiteY215" fmla="*/ 338871 h 4241931"/>
                <a:gd name="connsiteX216" fmla="*/ 1460545 w 4651277"/>
                <a:gd name="connsiteY216" fmla="*/ 338313 h 4241931"/>
                <a:gd name="connsiteX217" fmla="*/ 1512110 w 4651277"/>
                <a:gd name="connsiteY217" fmla="*/ 300603 h 4241931"/>
                <a:gd name="connsiteX218" fmla="*/ 1512639 w 4651277"/>
                <a:gd name="connsiteY218" fmla="*/ 301468 h 4241931"/>
                <a:gd name="connsiteX219" fmla="*/ 1518925 w 4651277"/>
                <a:gd name="connsiteY219" fmla="*/ 302455 h 4241931"/>
                <a:gd name="connsiteX220" fmla="*/ 1592775 w 4651277"/>
                <a:gd name="connsiteY220" fmla="*/ 337949 h 4241931"/>
                <a:gd name="connsiteX221" fmla="*/ 1609283 w 4651277"/>
                <a:gd name="connsiteY221" fmla="*/ 384943 h 4241931"/>
                <a:gd name="connsiteX222" fmla="*/ 1618784 w 4651277"/>
                <a:gd name="connsiteY222" fmla="*/ 393836 h 4241931"/>
                <a:gd name="connsiteX223" fmla="*/ 1646487 w 4651277"/>
                <a:gd name="connsiteY223" fmla="*/ 387871 h 4241931"/>
                <a:gd name="connsiteX224" fmla="*/ 1656853 w 4651277"/>
                <a:gd name="connsiteY224" fmla="*/ 392900 h 4241931"/>
                <a:gd name="connsiteX225" fmla="*/ 1697241 w 4651277"/>
                <a:gd name="connsiteY225" fmla="*/ 414806 h 4241931"/>
                <a:gd name="connsiteX226" fmla="*/ 1703912 w 4651277"/>
                <a:gd name="connsiteY226" fmla="*/ 406155 h 4241931"/>
                <a:gd name="connsiteX227" fmla="*/ 1723639 w 4651277"/>
                <a:gd name="connsiteY227" fmla="*/ 381491 h 4241931"/>
                <a:gd name="connsiteX228" fmla="*/ 1751084 w 4651277"/>
                <a:gd name="connsiteY228" fmla="*/ 397791 h 4241931"/>
                <a:gd name="connsiteX229" fmla="*/ 1750050 w 4651277"/>
                <a:gd name="connsiteY229" fmla="*/ 414469 h 4241931"/>
                <a:gd name="connsiteX230" fmla="*/ 1771479 w 4651277"/>
                <a:gd name="connsiteY230" fmla="*/ 433479 h 4241931"/>
                <a:gd name="connsiteX231" fmla="*/ 1791671 w 4651277"/>
                <a:gd name="connsiteY231" fmla="*/ 427858 h 4241931"/>
                <a:gd name="connsiteX232" fmla="*/ 1811648 w 4651277"/>
                <a:gd name="connsiteY232" fmla="*/ 420162 h 4241931"/>
                <a:gd name="connsiteX233" fmla="*/ 1828465 w 4651277"/>
                <a:gd name="connsiteY233" fmla="*/ 420549 h 4241931"/>
                <a:gd name="connsiteX234" fmla="*/ 1828507 w 4651277"/>
                <a:gd name="connsiteY234" fmla="*/ 435439 h 4241931"/>
                <a:gd name="connsiteX235" fmla="*/ 1831732 w 4651277"/>
                <a:gd name="connsiteY235" fmla="*/ 469308 h 4241931"/>
                <a:gd name="connsiteX236" fmla="*/ 1847892 w 4651277"/>
                <a:gd name="connsiteY236" fmla="*/ 475634 h 4241931"/>
                <a:gd name="connsiteX237" fmla="*/ 1880126 w 4651277"/>
                <a:gd name="connsiteY237" fmla="*/ 458510 h 4241931"/>
                <a:gd name="connsiteX238" fmla="*/ 1931438 w 4651277"/>
                <a:gd name="connsiteY238" fmla="*/ 455808 h 4241931"/>
                <a:gd name="connsiteX239" fmla="*/ 1943892 w 4651277"/>
                <a:gd name="connsiteY239" fmla="*/ 454541 h 4241931"/>
                <a:gd name="connsiteX240" fmla="*/ 1961453 w 4651277"/>
                <a:gd name="connsiteY240" fmla="*/ 439538 h 4241931"/>
                <a:gd name="connsiteX241" fmla="*/ 1987828 w 4651277"/>
                <a:gd name="connsiteY241" fmla="*/ 418394 h 4241931"/>
                <a:gd name="connsiteX242" fmla="*/ 1975043 w 4651277"/>
                <a:gd name="connsiteY242" fmla="*/ 406059 h 4241931"/>
                <a:gd name="connsiteX243" fmla="*/ 1967342 w 4651277"/>
                <a:gd name="connsiteY243" fmla="*/ 392156 h 4241931"/>
                <a:gd name="connsiteX244" fmla="*/ 1982906 w 4651277"/>
                <a:gd name="connsiteY244" fmla="*/ 373999 h 4241931"/>
                <a:gd name="connsiteX245" fmla="*/ 1993404 w 4651277"/>
                <a:gd name="connsiteY245" fmla="*/ 384469 h 4241931"/>
                <a:gd name="connsiteX246" fmla="*/ 2001183 w 4651277"/>
                <a:gd name="connsiteY246" fmla="*/ 395007 h 4241931"/>
                <a:gd name="connsiteX247" fmla="*/ 2026849 w 4651277"/>
                <a:gd name="connsiteY247" fmla="*/ 370998 h 4241931"/>
                <a:gd name="connsiteX248" fmla="*/ 2023876 w 4651277"/>
                <a:gd name="connsiteY248" fmla="*/ 354098 h 4241931"/>
                <a:gd name="connsiteX249" fmla="*/ 2033778 w 4651277"/>
                <a:gd name="connsiteY249" fmla="*/ 340083 h 4241931"/>
                <a:gd name="connsiteX250" fmla="*/ 2048794 w 4651277"/>
                <a:gd name="connsiteY250" fmla="*/ 345479 h 4241931"/>
                <a:gd name="connsiteX251" fmla="*/ 2057325 w 4651277"/>
                <a:gd name="connsiteY251" fmla="*/ 373772 h 4241931"/>
                <a:gd name="connsiteX252" fmla="*/ 2070321 w 4651277"/>
                <a:gd name="connsiteY252" fmla="*/ 397232 h 4241931"/>
                <a:gd name="connsiteX253" fmla="*/ 2071511 w 4651277"/>
                <a:gd name="connsiteY253" fmla="*/ 397143 h 4241931"/>
                <a:gd name="connsiteX254" fmla="*/ 2069934 w 4651277"/>
                <a:gd name="connsiteY254" fmla="*/ 387948 h 4241931"/>
                <a:gd name="connsiteX255" fmla="*/ 2060255 w 4651277"/>
                <a:gd name="connsiteY255" fmla="*/ 375986 h 4241931"/>
                <a:gd name="connsiteX256" fmla="*/ 2064924 w 4651277"/>
                <a:gd name="connsiteY256" fmla="*/ 367708 h 4241931"/>
                <a:gd name="connsiteX257" fmla="*/ 2081666 w 4651277"/>
                <a:gd name="connsiteY257" fmla="*/ 366819 h 4241931"/>
                <a:gd name="connsiteX258" fmla="*/ 2129578 w 4651277"/>
                <a:gd name="connsiteY258" fmla="*/ 334347 h 4241931"/>
                <a:gd name="connsiteX259" fmla="*/ 2116160 w 4651277"/>
                <a:gd name="connsiteY259" fmla="*/ 315351 h 4241931"/>
                <a:gd name="connsiteX260" fmla="*/ 2102325 w 4651277"/>
                <a:gd name="connsiteY260" fmla="*/ 302218 h 4241931"/>
                <a:gd name="connsiteX261" fmla="*/ 2119407 w 4651277"/>
                <a:gd name="connsiteY261" fmla="*/ 294010 h 4241931"/>
                <a:gd name="connsiteX262" fmla="*/ 2224738 w 4651277"/>
                <a:gd name="connsiteY262" fmla="*/ 243162 h 4241931"/>
                <a:gd name="connsiteX263" fmla="*/ 2229478 w 4651277"/>
                <a:gd name="connsiteY263" fmla="*/ 222474 h 4241931"/>
                <a:gd name="connsiteX264" fmla="*/ 2233028 w 4651277"/>
                <a:gd name="connsiteY264" fmla="*/ 193087 h 4241931"/>
                <a:gd name="connsiteX265" fmla="*/ 2257860 w 4651277"/>
                <a:gd name="connsiteY265" fmla="*/ 207097 h 4241931"/>
                <a:gd name="connsiteX266" fmla="*/ 2292598 w 4651277"/>
                <a:gd name="connsiteY266" fmla="*/ 187735 h 4241931"/>
                <a:gd name="connsiteX267" fmla="*/ 2292817 w 4651277"/>
                <a:gd name="connsiteY267" fmla="*/ 187109 h 4241931"/>
                <a:gd name="connsiteX268" fmla="*/ 2286426 w 4651277"/>
                <a:gd name="connsiteY268" fmla="*/ 166089 h 4241931"/>
                <a:gd name="connsiteX269" fmla="*/ 2271697 w 4651277"/>
                <a:gd name="connsiteY269" fmla="*/ 148167 h 4241931"/>
                <a:gd name="connsiteX270" fmla="*/ 2200551 w 4651277"/>
                <a:gd name="connsiteY270" fmla="*/ 141725 h 4241931"/>
                <a:gd name="connsiteX271" fmla="*/ 2177954 w 4651277"/>
                <a:gd name="connsiteY271" fmla="*/ 156063 h 4241931"/>
                <a:gd name="connsiteX272" fmla="*/ 2161941 w 4651277"/>
                <a:gd name="connsiteY272" fmla="*/ 156914 h 4241931"/>
                <a:gd name="connsiteX273" fmla="*/ 2166815 w 4651277"/>
                <a:gd name="connsiteY273" fmla="*/ 128838 h 4241931"/>
                <a:gd name="connsiteX274" fmla="*/ 2176178 w 4651277"/>
                <a:gd name="connsiteY274" fmla="*/ 122581 h 4241931"/>
                <a:gd name="connsiteX275" fmla="*/ 2220346 w 4651277"/>
                <a:gd name="connsiteY275" fmla="*/ 115856 h 4241931"/>
                <a:gd name="connsiteX276" fmla="*/ 2224591 w 4651277"/>
                <a:gd name="connsiteY276" fmla="*/ 99573 h 4241931"/>
                <a:gd name="connsiteX277" fmla="*/ 2236573 w 4651277"/>
                <a:gd name="connsiteY277" fmla="*/ 77768 h 4241931"/>
                <a:gd name="connsiteX278" fmla="*/ 2240288 w 4651277"/>
                <a:gd name="connsiteY278" fmla="*/ 79030 h 4241931"/>
                <a:gd name="connsiteX279" fmla="*/ 2269604 w 4651277"/>
                <a:gd name="connsiteY279" fmla="*/ 94992 h 4241931"/>
                <a:gd name="connsiteX280" fmla="*/ 2282204 w 4651277"/>
                <a:gd name="connsiteY280" fmla="*/ 84835 h 4241931"/>
                <a:gd name="connsiteX281" fmla="*/ 2285805 w 4651277"/>
                <a:gd name="connsiteY281" fmla="*/ 83914 h 4241931"/>
                <a:gd name="connsiteX282" fmla="*/ 2306411 w 4651277"/>
                <a:gd name="connsiteY282" fmla="*/ 73331 h 4241931"/>
                <a:gd name="connsiteX283" fmla="*/ 2339875 w 4651277"/>
                <a:gd name="connsiteY283" fmla="*/ 29946 h 4241931"/>
                <a:gd name="connsiteX284" fmla="*/ 2392011 w 4651277"/>
                <a:gd name="connsiteY284" fmla="*/ 22069 h 4241931"/>
                <a:gd name="connsiteX285" fmla="*/ 2449746 w 4651277"/>
                <a:gd name="connsiteY285" fmla="*/ 23384 h 4241931"/>
                <a:gd name="connsiteX286" fmla="*/ 2451124 w 4651277"/>
                <a:gd name="connsiteY286" fmla="*/ 21850 h 4241931"/>
                <a:gd name="connsiteX287" fmla="*/ 2508326 w 4651277"/>
                <a:gd name="connsiteY287" fmla="*/ 26842 h 4241931"/>
                <a:gd name="connsiteX288" fmla="*/ 2528565 w 4651277"/>
                <a:gd name="connsiteY288" fmla="*/ 50586 h 4241931"/>
                <a:gd name="connsiteX289" fmla="*/ 2545177 w 4651277"/>
                <a:gd name="connsiteY289" fmla="*/ 19776 h 4241931"/>
                <a:gd name="connsiteX290" fmla="*/ 2549345 w 4651277"/>
                <a:gd name="connsiteY290" fmla="*/ 2036 h 4241931"/>
                <a:gd name="connsiteX291" fmla="*/ 2559883 w 4651277"/>
                <a:gd name="connsiteY291" fmla="*/ 8046 h 4241931"/>
                <a:gd name="connsiteX292" fmla="*/ 2562074 w 4651277"/>
                <a:gd name="connsiteY292" fmla="*/ 21798 h 4241931"/>
                <a:gd name="connsiteX293" fmla="*/ 2568791 w 4651277"/>
                <a:gd name="connsiteY293" fmla="*/ 52100 h 4241931"/>
                <a:gd name="connsiteX294" fmla="*/ 2601553 w 4651277"/>
                <a:gd name="connsiteY294" fmla="*/ 64228 h 4241931"/>
                <a:gd name="connsiteX295" fmla="*/ 2625296 w 4651277"/>
                <a:gd name="connsiteY295" fmla="*/ 43989 h 4241931"/>
                <a:gd name="connsiteX296" fmla="*/ 2645290 w 4651277"/>
                <a:gd name="connsiteY296" fmla="*/ 35628 h 4241931"/>
                <a:gd name="connsiteX297" fmla="*/ 2655912 w 4651277"/>
                <a:gd name="connsiteY297" fmla="*/ 56963 h 4241931"/>
                <a:gd name="connsiteX298" fmla="*/ 2657690 w 4651277"/>
                <a:gd name="connsiteY298" fmla="*/ 90445 h 4241931"/>
                <a:gd name="connsiteX299" fmla="*/ 2676280 w 4651277"/>
                <a:gd name="connsiteY299" fmla="*/ 110626 h 4241931"/>
                <a:gd name="connsiteX300" fmla="*/ 2711006 w 4651277"/>
                <a:gd name="connsiteY300" fmla="*/ 146010 h 4241931"/>
                <a:gd name="connsiteX301" fmla="*/ 2766305 w 4651277"/>
                <a:gd name="connsiteY301" fmla="*/ 183951 h 4241931"/>
                <a:gd name="connsiteX302" fmla="*/ 2774785 w 4651277"/>
                <a:gd name="connsiteY302" fmla="*/ 182383 h 4241931"/>
                <a:gd name="connsiteX303" fmla="*/ 2787061 w 4651277"/>
                <a:gd name="connsiteY303" fmla="*/ 171241 h 4241931"/>
                <a:gd name="connsiteX304" fmla="*/ 2822613 w 4651277"/>
                <a:gd name="connsiteY304" fmla="*/ 167164 h 4241931"/>
                <a:gd name="connsiteX305" fmla="*/ 2851379 w 4651277"/>
                <a:gd name="connsiteY305" fmla="*/ 159068 h 4241931"/>
                <a:gd name="connsiteX306" fmla="*/ 2865410 w 4651277"/>
                <a:gd name="connsiteY306" fmla="*/ 175841 h 4241931"/>
                <a:gd name="connsiteX307" fmla="*/ 2868616 w 4651277"/>
                <a:gd name="connsiteY307" fmla="*/ 203591 h 4241931"/>
                <a:gd name="connsiteX308" fmla="*/ 2876460 w 4651277"/>
                <a:gd name="connsiteY308" fmla="*/ 217590 h 4241931"/>
                <a:gd name="connsiteX309" fmla="*/ 2879988 w 4651277"/>
                <a:gd name="connsiteY309" fmla="*/ 214776 h 4241931"/>
                <a:gd name="connsiteX310" fmla="*/ 2883159 w 4651277"/>
                <a:gd name="connsiteY310" fmla="*/ 198914 h 4241931"/>
                <a:gd name="connsiteX311" fmla="*/ 2919613 w 4651277"/>
                <a:gd name="connsiteY311" fmla="*/ 156832 h 4241931"/>
                <a:gd name="connsiteX312" fmla="*/ 2928147 w 4651277"/>
                <a:gd name="connsiteY312" fmla="*/ 138860 h 4241931"/>
                <a:gd name="connsiteX313" fmla="*/ 2945881 w 4651277"/>
                <a:gd name="connsiteY313" fmla="*/ 129160 h 4241931"/>
                <a:gd name="connsiteX314" fmla="*/ 3020035 w 4651277"/>
                <a:gd name="connsiteY314" fmla="*/ 96025 h 4241931"/>
                <a:gd name="connsiteX315" fmla="*/ 3059179 w 4651277"/>
                <a:gd name="connsiteY315" fmla="*/ 77157 h 4241931"/>
                <a:gd name="connsiteX316" fmla="*/ 3077043 w 4651277"/>
                <a:gd name="connsiteY316" fmla="*/ 97377 h 4241931"/>
                <a:gd name="connsiteX317" fmla="*/ 3110061 w 4651277"/>
                <a:gd name="connsiteY317" fmla="*/ 86865 h 4241931"/>
                <a:gd name="connsiteX318" fmla="*/ 3141966 w 4651277"/>
                <a:gd name="connsiteY318" fmla="*/ 69112 h 4241931"/>
                <a:gd name="connsiteX319" fmla="*/ 3160021 w 4651277"/>
                <a:gd name="connsiteY319" fmla="*/ 92972 h 4241931"/>
                <a:gd name="connsiteX320" fmla="*/ 3174507 w 4651277"/>
                <a:gd name="connsiteY320" fmla="*/ 104612 h 4241931"/>
                <a:gd name="connsiteX321" fmla="*/ 3184041 w 4651277"/>
                <a:gd name="connsiteY321" fmla="*/ 91696 h 4241931"/>
                <a:gd name="connsiteX322" fmla="*/ 3184575 w 4651277"/>
                <a:gd name="connsiteY322" fmla="*/ 88018 h 4241931"/>
                <a:gd name="connsiteX323" fmla="*/ 3192073 w 4651277"/>
                <a:gd name="connsiteY323" fmla="*/ 64262 h 4241931"/>
                <a:gd name="connsiteX324" fmla="*/ 3201007 w 4651277"/>
                <a:gd name="connsiteY324" fmla="*/ 81307 h 4241931"/>
                <a:gd name="connsiteX325" fmla="*/ 3205002 w 4651277"/>
                <a:gd name="connsiteY325" fmla="*/ 101532 h 4241931"/>
                <a:gd name="connsiteX326" fmla="*/ 3239907 w 4651277"/>
                <a:gd name="connsiteY326" fmla="*/ 112818 h 4241931"/>
                <a:gd name="connsiteX327" fmla="*/ 3253692 w 4651277"/>
                <a:gd name="connsiteY327" fmla="*/ 97487 h 4241931"/>
                <a:gd name="connsiteX328" fmla="*/ 3276340 w 4651277"/>
                <a:gd name="connsiteY328" fmla="*/ 111615 h 4241931"/>
                <a:gd name="connsiteX329" fmla="*/ 3277538 w 4651277"/>
                <a:gd name="connsiteY329" fmla="*/ 134178 h 4241931"/>
                <a:gd name="connsiteX330" fmla="*/ 3294633 w 4651277"/>
                <a:gd name="connsiteY330" fmla="*/ 153709 h 4241931"/>
                <a:gd name="connsiteX331" fmla="*/ 3319511 w 4651277"/>
                <a:gd name="connsiteY331" fmla="*/ 182315 h 4241931"/>
                <a:gd name="connsiteX332" fmla="*/ 3357761 w 4651277"/>
                <a:gd name="connsiteY332" fmla="*/ 215322 h 4241931"/>
                <a:gd name="connsiteX333" fmla="*/ 3375693 w 4651277"/>
                <a:gd name="connsiteY333" fmla="*/ 223128 h 4241931"/>
                <a:gd name="connsiteX334" fmla="*/ 3367384 w 4651277"/>
                <a:gd name="connsiteY334" fmla="*/ 231599 h 4241931"/>
                <a:gd name="connsiteX335" fmla="*/ 3377007 w 4651277"/>
                <a:gd name="connsiteY335" fmla="*/ 247876 h 4241931"/>
                <a:gd name="connsiteX336" fmla="*/ 3404679 w 4651277"/>
                <a:gd name="connsiteY336" fmla="*/ 274146 h 4241931"/>
                <a:gd name="connsiteX337" fmla="*/ 3412506 w 4651277"/>
                <a:gd name="connsiteY337" fmla="*/ 297817 h 4241931"/>
                <a:gd name="connsiteX338" fmla="*/ 3404705 w 4651277"/>
                <a:gd name="connsiteY338" fmla="*/ 329618 h 4241931"/>
                <a:gd name="connsiteX339" fmla="*/ 3403810 w 4651277"/>
                <a:gd name="connsiteY339" fmla="*/ 381492 h 4241931"/>
                <a:gd name="connsiteX340" fmla="*/ 3416229 w 4651277"/>
                <a:gd name="connsiteY340" fmla="*/ 395431 h 4241931"/>
                <a:gd name="connsiteX341" fmla="*/ 3415823 w 4651277"/>
                <a:gd name="connsiteY341" fmla="*/ 429030 h 4241931"/>
                <a:gd name="connsiteX342" fmla="*/ 3401628 w 4651277"/>
                <a:gd name="connsiteY342" fmla="*/ 453598 h 4241931"/>
                <a:gd name="connsiteX343" fmla="*/ 3406630 w 4651277"/>
                <a:gd name="connsiteY343" fmla="*/ 464271 h 4241931"/>
                <a:gd name="connsiteX344" fmla="*/ 3407669 w 4651277"/>
                <a:gd name="connsiteY344" fmla="*/ 464755 h 4241931"/>
                <a:gd name="connsiteX345" fmla="*/ 3418321 w 4651277"/>
                <a:gd name="connsiteY345" fmla="*/ 455507 h 4241931"/>
                <a:gd name="connsiteX346" fmla="*/ 3436938 w 4651277"/>
                <a:gd name="connsiteY346" fmla="*/ 446109 h 4241931"/>
                <a:gd name="connsiteX347" fmla="*/ 3438909 w 4651277"/>
                <a:gd name="connsiteY347" fmla="*/ 448742 h 4241931"/>
                <a:gd name="connsiteX348" fmla="*/ 3451615 w 4651277"/>
                <a:gd name="connsiteY348" fmla="*/ 473672 h 4241931"/>
                <a:gd name="connsiteX349" fmla="*/ 3465140 w 4651277"/>
                <a:gd name="connsiteY349" fmla="*/ 472618 h 4241931"/>
                <a:gd name="connsiteX350" fmla="*/ 3468067 w 4651277"/>
                <a:gd name="connsiteY350" fmla="*/ 473688 h 4241931"/>
                <a:gd name="connsiteX351" fmla="*/ 3487330 w 4651277"/>
                <a:gd name="connsiteY351" fmla="*/ 476135 h 4241931"/>
                <a:gd name="connsiteX352" fmla="*/ 3531027 w 4651277"/>
                <a:gd name="connsiteY352" fmla="*/ 461995 h 4241931"/>
                <a:gd name="connsiteX353" fmla="*/ 3570810 w 4651277"/>
                <a:gd name="connsiteY353" fmla="*/ 481255 h 4241931"/>
                <a:gd name="connsiteX354" fmla="*/ 3610106 w 4651277"/>
                <a:gd name="connsiteY354" fmla="*/ 509524 h 4241931"/>
                <a:gd name="connsiteX355" fmla="*/ 3611787 w 4651277"/>
                <a:gd name="connsiteY355" fmla="*/ 509117 h 4241931"/>
                <a:gd name="connsiteX356" fmla="*/ 3648972 w 4651277"/>
                <a:gd name="connsiteY356" fmla="*/ 539676 h 4241931"/>
                <a:gd name="connsiteX357" fmla="*/ 3651715 w 4651277"/>
                <a:gd name="connsiteY357" fmla="*/ 565684 h 4241931"/>
                <a:gd name="connsiteX358" fmla="*/ 3677800 w 4651277"/>
                <a:gd name="connsiteY358" fmla="*/ 552253 h 4241931"/>
                <a:gd name="connsiteX359" fmla="*/ 3689090 w 4651277"/>
                <a:gd name="connsiteY359" fmla="*/ 541962 h 4241931"/>
                <a:gd name="connsiteX360" fmla="*/ 3693528 w 4651277"/>
                <a:gd name="connsiteY360" fmla="*/ 551111 h 4241931"/>
                <a:gd name="connsiteX361" fmla="*/ 3688525 w 4651277"/>
                <a:gd name="connsiteY361" fmla="*/ 561659 h 4241931"/>
                <a:gd name="connsiteX362" fmla="*/ 3678811 w 4651277"/>
                <a:gd name="connsiteY362" fmla="*/ 585793 h 4241931"/>
                <a:gd name="connsiteX363" fmla="*/ 3695717 w 4651277"/>
                <a:gd name="connsiteY363" fmla="*/ 609705 h 4241931"/>
                <a:gd name="connsiteX364" fmla="*/ 3721724 w 4651277"/>
                <a:gd name="connsiteY364" fmla="*/ 606963 h 4241931"/>
                <a:gd name="connsiteX365" fmla="*/ 3739511 w 4651277"/>
                <a:gd name="connsiteY365" fmla="*/ 610656 h 4241931"/>
                <a:gd name="connsiteX366" fmla="*/ 3736745 w 4651277"/>
                <a:gd name="connsiteY366" fmla="*/ 630441 h 4241931"/>
                <a:gd name="connsiteX367" fmla="*/ 3722108 w 4651277"/>
                <a:gd name="connsiteY367" fmla="*/ 654435 h 4241931"/>
                <a:gd name="connsiteX368" fmla="*/ 3725398 w 4651277"/>
                <a:gd name="connsiteY368" fmla="*/ 677198 h 4241931"/>
                <a:gd name="connsiteX369" fmla="*/ 3732642 w 4651277"/>
                <a:gd name="connsiteY369" fmla="*/ 718120 h 4241931"/>
                <a:gd name="connsiteX370" fmla="*/ 3752899 w 4651277"/>
                <a:gd name="connsiteY370" fmla="*/ 770559 h 4241931"/>
                <a:gd name="connsiteX371" fmla="*/ 3759505 w 4651277"/>
                <a:gd name="connsiteY371" fmla="*/ 773492 h 4241931"/>
                <a:gd name="connsiteX372" fmla="*/ 3773273 w 4651277"/>
                <a:gd name="connsiteY372" fmla="*/ 771607 h 4241931"/>
                <a:gd name="connsiteX373" fmla="*/ 3799787 w 4651277"/>
                <a:gd name="connsiteY373" fmla="*/ 785635 h 4241931"/>
                <a:gd name="connsiteX374" fmla="*/ 3823514 w 4651277"/>
                <a:gd name="connsiteY374" fmla="*/ 793669 h 4241931"/>
                <a:gd name="connsiteX375" fmla="*/ 3825266 w 4651277"/>
                <a:gd name="connsiteY375" fmla="*/ 811916 h 4241931"/>
                <a:gd name="connsiteX376" fmla="*/ 3814334 w 4651277"/>
                <a:gd name="connsiteY376" fmla="*/ 832622 h 4241931"/>
                <a:gd name="connsiteX377" fmla="*/ 3813124 w 4651277"/>
                <a:gd name="connsiteY377" fmla="*/ 846019 h 4241931"/>
                <a:gd name="connsiteX378" fmla="*/ 3816896 w 4651277"/>
                <a:gd name="connsiteY378" fmla="*/ 845745 h 4241931"/>
                <a:gd name="connsiteX379" fmla="*/ 3826606 w 4651277"/>
                <a:gd name="connsiteY379" fmla="*/ 836281 h 4241931"/>
                <a:gd name="connsiteX380" fmla="*/ 3871753 w 4651277"/>
                <a:gd name="connsiteY380" fmla="*/ 824457 h 4241931"/>
                <a:gd name="connsiteX381" fmla="*/ 3886171 w 4651277"/>
                <a:gd name="connsiteY381" fmla="*/ 816075 h 4241931"/>
                <a:gd name="connsiteX382" fmla="*/ 3903030 w 4651277"/>
                <a:gd name="connsiteY382" fmla="*/ 817772 h 4241931"/>
                <a:gd name="connsiteX383" fmla="*/ 3970004 w 4651277"/>
                <a:gd name="connsiteY383" fmla="*/ 830001 h 4241931"/>
                <a:gd name="connsiteX384" fmla="*/ 4006011 w 4651277"/>
                <a:gd name="connsiteY384" fmla="*/ 835505 h 4241931"/>
                <a:gd name="connsiteX385" fmla="*/ 4008781 w 4651277"/>
                <a:gd name="connsiteY385" fmla="*/ 857952 h 4241931"/>
                <a:gd name="connsiteX386" fmla="*/ 4036593 w 4651277"/>
                <a:gd name="connsiteY386" fmla="*/ 866329 h 4241931"/>
                <a:gd name="connsiteX387" fmla="*/ 4067065 w 4651277"/>
                <a:gd name="connsiteY387" fmla="*/ 869173 h 4241931"/>
                <a:gd name="connsiteX388" fmla="*/ 4068243 w 4651277"/>
                <a:gd name="connsiteY388" fmla="*/ 894227 h 4241931"/>
                <a:gd name="connsiteX389" fmla="*/ 4072744 w 4651277"/>
                <a:gd name="connsiteY389" fmla="*/ 909141 h 4241931"/>
                <a:gd name="connsiteX390" fmla="*/ 4085456 w 4651277"/>
                <a:gd name="connsiteY390" fmla="*/ 904728 h 4241931"/>
                <a:gd name="connsiteX391" fmla="*/ 4087569 w 4651277"/>
                <a:gd name="connsiteY391" fmla="*/ 902438 h 4241931"/>
                <a:gd name="connsiteX392" fmla="*/ 4104011 w 4651277"/>
                <a:gd name="connsiteY392" fmla="*/ 889565 h 4241931"/>
                <a:gd name="connsiteX393" fmla="*/ 4102112 w 4651277"/>
                <a:gd name="connsiteY393" fmla="*/ 905585 h 4241931"/>
                <a:gd name="connsiteX394" fmla="*/ 4095288 w 4651277"/>
                <a:gd name="connsiteY394" fmla="*/ 921462 h 4241931"/>
                <a:gd name="connsiteX395" fmla="*/ 4114076 w 4651277"/>
                <a:gd name="connsiteY395" fmla="*/ 945806 h 4241931"/>
                <a:gd name="connsiteX396" fmla="*/ 4130871 w 4651277"/>
                <a:gd name="connsiteY396" fmla="*/ 941738 h 4241931"/>
                <a:gd name="connsiteX397" fmla="*/ 4139837 w 4651277"/>
                <a:gd name="connsiteY397" fmla="*/ 962239 h 4241931"/>
                <a:gd name="connsiteX398" fmla="*/ 4129972 w 4651277"/>
                <a:gd name="connsiteY398" fmla="*/ 978409 h 4241931"/>
                <a:gd name="connsiteX399" fmla="*/ 4132538 w 4651277"/>
                <a:gd name="connsiteY399" fmla="*/ 1000014 h 4241931"/>
                <a:gd name="connsiteX400" fmla="*/ 4136184 w 4651277"/>
                <a:gd name="connsiteY400" fmla="*/ 1031582 h 4241931"/>
                <a:gd name="connsiteX401" fmla="*/ 4146989 w 4651277"/>
                <a:gd name="connsiteY401" fmla="*/ 1072530 h 4241931"/>
                <a:gd name="connsiteX402" fmla="*/ 4155689 w 4651277"/>
                <a:gd name="connsiteY402" fmla="*/ 1086426 h 4241931"/>
                <a:gd name="connsiteX403" fmla="*/ 4145929 w 4651277"/>
                <a:gd name="connsiteY403" fmla="*/ 1088346 h 4241931"/>
                <a:gd name="connsiteX404" fmla="*/ 4144869 w 4651277"/>
                <a:gd name="connsiteY404" fmla="*/ 1104161 h 4241931"/>
                <a:gd name="connsiteX405" fmla="*/ 4151555 w 4651277"/>
                <a:gd name="connsiteY405" fmla="*/ 1135437 h 4241931"/>
                <a:gd name="connsiteX406" fmla="*/ 4145749 w 4651277"/>
                <a:gd name="connsiteY406" fmla="*/ 1155514 h 4241931"/>
                <a:gd name="connsiteX407" fmla="*/ 4125285 w 4651277"/>
                <a:gd name="connsiteY407" fmla="*/ 1173806 h 4241931"/>
                <a:gd name="connsiteX408" fmla="*/ 4100084 w 4651277"/>
                <a:gd name="connsiteY408" fmla="*/ 1209249 h 4241931"/>
                <a:gd name="connsiteX409" fmla="*/ 4102065 w 4651277"/>
                <a:gd name="connsiteY409" fmla="*/ 1224773 h 4241931"/>
                <a:gd name="connsiteX410" fmla="*/ 4085863 w 4651277"/>
                <a:gd name="connsiteY410" fmla="*/ 1247811 h 4241931"/>
                <a:gd name="connsiteX411" fmla="*/ 4062766 w 4651277"/>
                <a:gd name="connsiteY411" fmla="*/ 1268076 h 4241931"/>
                <a:gd name="connsiteX412" fmla="*/ 4083268 w 4651277"/>
                <a:gd name="connsiteY412" fmla="*/ 1301340 h 4241931"/>
                <a:gd name="connsiteX413" fmla="*/ 4087529 w 4651277"/>
                <a:gd name="connsiteY413" fmla="*/ 1306087 h 4241931"/>
                <a:gd name="connsiteX414" fmla="*/ 4075365 w 4651277"/>
                <a:gd name="connsiteY414" fmla="*/ 1307255 h 4241931"/>
                <a:gd name="connsiteX415" fmla="*/ 4025745 w 4651277"/>
                <a:gd name="connsiteY415" fmla="*/ 1300601 h 4241931"/>
                <a:gd name="connsiteX416" fmla="*/ 4008463 w 4651277"/>
                <a:gd name="connsiteY416" fmla="*/ 1313678 h 4241931"/>
                <a:gd name="connsiteX417" fmla="*/ 3997211 w 4651277"/>
                <a:gd name="connsiteY417" fmla="*/ 1333296 h 4241931"/>
                <a:gd name="connsiteX418" fmla="*/ 3959711 w 4651277"/>
                <a:gd name="connsiteY418" fmla="*/ 1345489 h 4241931"/>
                <a:gd name="connsiteX419" fmla="*/ 3934694 w 4651277"/>
                <a:gd name="connsiteY419" fmla="*/ 1355993 h 4241931"/>
                <a:gd name="connsiteX420" fmla="*/ 3923281 w 4651277"/>
                <a:gd name="connsiteY420" fmla="*/ 1354756 h 4241931"/>
                <a:gd name="connsiteX421" fmla="*/ 3922998 w 4651277"/>
                <a:gd name="connsiteY421" fmla="*/ 1364605 h 4241931"/>
                <a:gd name="connsiteX422" fmla="*/ 3927995 w 4651277"/>
                <a:gd name="connsiteY422" fmla="*/ 1383399 h 4241931"/>
                <a:gd name="connsiteX423" fmla="*/ 3949876 w 4651277"/>
                <a:gd name="connsiteY423" fmla="*/ 1400327 h 4241931"/>
                <a:gd name="connsiteX424" fmla="*/ 3968971 w 4651277"/>
                <a:gd name="connsiteY424" fmla="*/ 1411261 h 4241931"/>
                <a:gd name="connsiteX425" fmla="*/ 3957365 w 4651277"/>
                <a:gd name="connsiteY425" fmla="*/ 1422073 h 4241931"/>
                <a:gd name="connsiteX426" fmla="*/ 3884013 w 4651277"/>
                <a:gd name="connsiteY426" fmla="*/ 1478958 h 4241931"/>
                <a:gd name="connsiteX427" fmla="*/ 3859917 w 4651277"/>
                <a:gd name="connsiteY427" fmla="*/ 1489419 h 4241931"/>
                <a:gd name="connsiteX428" fmla="*/ 3852809 w 4651277"/>
                <a:gd name="connsiteY428" fmla="*/ 1481837 h 4241931"/>
                <a:gd name="connsiteX429" fmla="*/ 3841864 w 4651277"/>
                <a:gd name="connsiteY429" fmla="*/ 1492090 h 4241931"/>
                <a:gd name="connsiteX430" fmla="*/ 3840531 w 4651277"/>
                <a:gd name="connsiteY430" fmla="*/ 1496285 h 4241931"/>
                <a:gd name="connsiteX431" fmla="*/ 3850294 w 4651277"/>
                <a:gd name="connsiteY431" fmla="*/ 1497108 h 4241931"/>
                <a:gd name="connsiteX432" fmla="*/ 3872107 w 4651277"/>
                <a:gd name="connsiteY432" fmla="*/ 1537613 h 4241931"/>
                <a:gd name="connsiteX433" fmla="*/ 3857531 w 4651277"/>
                <a:gd name="connsiteY433" fmla="*/ 1567371 h 4241931"/>
                <a:gd name="connsiteX434" fmla="*/ 3876636 w 4651277"/>
                <a:gd name="connsiteY434" fmla="*/ 1591193 h 4241931"/>
                <a:gd name="connsiteX435" fmla="*/ 3893839 w 4651277"/>
                <a:gd name="connsiteY435" fmla="*/ 1588805 h 4241931"/>
                <a:gd name="connsiteX436" fmla="*/ 3910000 w 4651277"/>
                <a:gd name="connsiteY436" fmla="*/ 1585781 h 4241931"/>
                <a:gd name="connsiteX437" fmla="*/ 3841479 w 4651277"/>
                <a:gd name="connsiteY437" fmla="*/ 1598374 h 4241931"/>
                <a:gd name="connsiteX438" fmla="*/ 3820166 w 4651277"/>
                <a:gd name="connsiteY438" fmla="*/ 1603981 h 4241931"/>
                <a:gd name="connsiteX439" fmla="*/ 3821044 w 4651277"/>
                <a:gd name="connsiteY439" fmla="*/ 1616327 h 4241931"/>
                <a:gd name="connsiteX440" fmla="*/ 3820601 w 4651277"/>
                <a:gd name="connsiteY440" fmla="*/ 1618633 h 4241931"/>
                <a:gd name="connsiteX441" fmla="*/ 3856796 w 4651277"/>
                <a:gd name="connsiteY441" fmla="*/ 1624365 h 4241931"/>
                <a:gd name="connsiteX442" fmla="*/ 3878963 w 4651277"/>
                <a:gd name="connsiteY442" fmla="*/ 1632824 h 4241931"/>
                <a:gd name="connsiteX443" fmla="*/ 3881060 w 4651277"/>
                <a:gd name="connsiteY443" fmla="*/ 1631301 h 4241931"/>
                <a:gd name="connsiteX444" fmla="*/ 3946493 w 4651277"/>
                <a:gd name="connsiteY444" fmla="*/ 1636097 h 4241931"/>
                <a:gd name="connsiteX445" fmla="*/ 4070600 w 4651277"/>
                <a:gd name="connsiteY445" fmla="*/ 1629769 h 4241931"/>
                <a:gd name="connsiteX446" fmla="*/ 4108464 w 4651277"/>
                <a:gd name="connsiteY446" fmla="*/ 1628962 h 4241931"/>
                <a:gd name="connsiteX447" fmla="*/ 4169224 w 4651277"/>
                <a:gd name="connsiteY447" fmla="*/ 1639821 h 4241931"/>
                <a:gd name="connsiteX448" fmla="*/ 4200098 w 4651277"/>
                <a:gd name="connsiteY448" fmla="*/ 1644093 h 4241931"/>
                <a:gd name="connsiteX449" fmla="*/ 4211147 w 4651277"/>
                <a:gd name="connsiteY449" fmla="*/ 1656359 h 4241931"/>
                <a:gd name="connsiteX450" fmla="*/ 4233230 w 4651277"/>
                <a:gd name="connsiteY450" fmla="*/ 1641916 h 4241931"/>
                <a:gd name="connsiteX451" fmla="*/ 4300563 w 4651277"/>
                <a:gd name="connsiteY451" fmla="*/ 1658147 h 4241931"/>
                <a:gd name="connsiteX452" fmla="*/ 4319080 w 4651277"/>
                <a:gd name="connsiteY452" fmla="*/ 1662318 h 4241931"/>
                <a:gd name="connsiteX453" fmla="*/ 4374375 w 4651277"/>
                <a:gd name="connsiteY453" fmla="*/ 1680353 h 4241931"/>
                <a:gd name="connsiteX454" fmla="*/ 4434018 w 4651277"/>
                <a:gd name="connsiteY454" fmla="*/ 1702171 h 4241931"/>
                <a:gd name="connsiteX455" fmla="*/ 4465268 w 4651277"/>
                <a:gd name="connsiteY455" fmla="*/ 1715781 h 4241931"/>
                <a:gd name="connsiteX456" fmla="*/ 4467174 w 4651277"/>
                <a:gd name="connsiteY456" fmla="*/ 1715464 h 4241931"/>
                <a:gd name="connsiteX457" fmla="*/ 4467174 w 4651277"/>
                <a:gd name="connsiteY457" fmla="*/ 1715465 h 4241931"/>
                <a:gd name="connsiteX458" fmla="*/ 4467651 w 4651277"/>
                <a:gd name="connsiteY458" fmla="*/ 1715385 h 4241931"/>
                <a:gd name="connsiteX459" fmla="*/ 4467174 w 4651277"/>
                <a:gd name="connsiteY459" fmla="*/ 1715464 h 4241931"/>
                <a:gd name="connsiteX460" fmla="*/ 4466063 w 4651277"/>
                <a:gd name="connsiteY460" fmla="*/ 1714670 h 4241931"/>
                <a:gd name="connsiteX461" fmla="*/ 4467370 w 4651277"/>
                <a:gd name="connsiteY461" fmla="*/ 1702505 h 4241931"/>
                <a:gd name="connsiteX462" fmla="*/ 4476105 w 4651277"/>
                <a:gd name="connsiteY462" fmla="*/ 1702032 h 4241931"/>
                <a:gd name="connsiteX463" fmla="*/ 4572318 w 4651277"/>
                <a:gd name="connsiteY463" fmla="*/ 1711701 h 4241931"/>
                <a:gd name="connsiteX464" fmla="*/ 4589311 w 4651277"/>
                <a:gd name="connsiteY464" fmla="*/ 1713774 h 4241931"/>
                <a:gd name="connsiteX465" fmla="*/ 4593344 w 4651277"/>
                <a:gd name="connsiteY465" fmla="*/ 1715650 h 4241931"/>
                <a:gd name="connsiteX466" fmla="*/ 4601154 w 4651277"/>
                <a:gd name="connsiteY466" fmla="*/ 1724929 h 4241931"/>
                <a:gd name="connsiteX467" fmla="*/ 4602993 w 4651277"/>
                <a:gd name="connsiteY467" fmla="*/ 1728933 h 4241931"/>
                <a:gd name="connsiteX468" fmla="*/ 4603083 w 4651277"/>
                <a:gd name="connsiteY468" fmla="*/ 1740082 h 4241931"/>
                <a:gd name="connsiteX469" fmla="*/ 4603239 w 4651277"/>
                <a:gd name="connsiteY469" fmla="*/ 1746912 h 4241931"/>
                <a:gd name="connsiteX470" fmla="*/ 4630175 w 4651277"/>
                <a:gd name="connsiteY470" fmla="*/ 1748703 h 4241931"/>
                <a:gd name="connsiteX471" fmla="*/ 4649928 w 4651277"/>
                <a:gd name="connsiteY471" fmla="*/ 1756780 h 4241931"/>
                <a:gd name="connsiteX472" fmla="*/ 4642711 w 4651277"/>
                <a:gd name="connsiteY472" fmla="*/ 1771103 h 4241931"/>
                <a:gd name="connsiteX473" fmla="*/ 4560387 w 4651277"/>
                <a:gd name="connsiteY473" fmla="*/ 1751878 h 4241931"/>
                <a:gd name="connsiteX474" fmla="*/ 4517474 w 4651277"/>
                <a:gd name="connsiteY474" fmla="*/ 1749413 h 4241931"/>
                <a:gd name="connsiteX475" fmla="*/ 4509436 w 4651277"/>
                <a:gd name="connsiteY475" fmla="*/ 1749377 h 4241931"/>
                <a:gd name="connsiteX476" fmla="*/ 4460463 w 4651277"/>
                <a:gd name="connsiteY476" fmla="*/ 1730486 h 4241931"/>
                <a:gd name="connsiteX477" fmla="*/ 4435148 w 4651277"/>
                <a:gd name="connsiteY477" fmla="*/ 1730189 h 4241931"/>
                <a:gd name="connsiteX478" fmla="*/ 4420091 w 4651277"/>
                <a:gd name="connsiteY478" fmla="*/ 1731516 h 4241931"/>
                <a:gd name="connsiteX479" fmla="*/ 4358507 w 4651277"/>
                <a:gd name="connsiteY479" fmla="*/ 1718051 h 4241931"/>
                <a:gd name="connsiteX480" fmla="*/ 4315402 w 4651277"/>
                <a:gd name="connsiteY480" fmla="*/ 1716792 h 4241931"/>
                <a:gd name="connsiteX481" fmla="*/ 4279957 w 4651277"/>
                <a:gd name="connsiteY481" fmla="*/ 1706229 h 4241931"/>
                <a:gd name="connsiteX482" fmla="*/ 4243898 w 4651277"/>
                <a:gd name="connsiteY482" fmla="*/ 1719077 h 4241931"/>
                <a:gd name="connsiteX483" fmla="*/ 4242561 w 4651277"/>
                <a:gd name="connsiteY483" fmla="*/ 1727526 h 4241931"/>
                <a:gd name="connsiteX484" fmla="*/ 4197062 w 4651277"/>
                <a:gd name="connsiteY484" fmla="*/ 1753107 h 4241931"/>
                <a:gd name="connsiteX485" fmla="*/ 4171232 w 4651277"/>
                <a:gd name="connsiteY485" fmla="*/ 1763864 h 4241931"/>
                <a:gd name="connsiteX486" fmla="*/ 4148247 w 4651277"/>
                <a:gd name="connsiteY486" fmla="*/ 1803527 h 4241931"/>
                <a:gd name="connsiteX487" fmla="*/ 4142937 w 4651277"/>
                <a:gd name="connsiteY487" fmla="*/ 1817531 h 4241931"/>
                <a:gd name="connsiteX488" fmla="*/ 4116091 w 4651277"/>
                <a:gd name="connsiteY488" fmla="*/ 1826890 h 4241931"/>
                <a:gd name="connsiteX489" fmla="*/ 4104976 w 4651277"/>
                <a:gd name="connsiteY489" fmla="*/ 1818944 h 4241931"/>
                <a:gd name="connsiteX490" fmla="*/ 4097318 w 4651277"/>
                <a:gd name="connsiteY490" fmla="*/ 1828247 h 4241931"/>
                <a:gd name="connsiteX491" fmla="*/ 4085236 w 4651277"/>
                <a:gd name="connsiteY491" fmla="*/ 1849842 h 4241931"/>
                <a:gd name="connsiteX492" fmla="*/ 4074972 w 4651277"/>
                <a:gd name="connsiteY492" fmla="*/ 1859969 h 4241931"/>
                <a:gd name="connsiteX493" fmla="*/ 4084939 w 4651277"/>
                <a:gd name="connsiteY493" fmla="*/ 1875159 h 4241931"/>
                <a:gd name="connsiteX494" fmla="*/ 4100715 w 4651277"/>
                <a:gd name="connsiteY494" fmla="*/ 1900545 h 4241931"/>
                <a:gd name="connsiteX495" fmla="*/ 4096318 w 4651277"/>
                <a:gd name="connsiteY495" fmla="*/ 1928305 h 4241931"/>
                <a:gd name="connsiteX496" fmla="*/ 4108759 w 4651277"/>
                <a:gd name="connsiteY496" fmla="*/ 1951308 h 4241931"/>
                <a:gd name="connsiteX497" fmla="*/ 4131370 w 4651277"/>
                <a:gd name="connsiteY497" fmla="*/ 1964787 h 4241931"/>
                <a:gd name="connsiteX498" fmla="*/ 4154147 w 4651277"/>
                <a:gd name="connsiteY498" fmla="*/ 1961590 h 4241931"/>
                <a:gd name="connsiteX499" fmla="*/ 4170691 w 4651277"/>
                <a:gd name="connsiteY499" fmla="*/ 1970397 h 4241931"/>
                <a:gd name="connsiteX500" fmla="*/ 4162195 w 4651277"/>
                <a:gd name="connsiteY500" fmla="*/ 2000601 h 4241931"/>
                <a:gd name="connsiteX501" fmla="*/ 4160762 w 4651277"/>
                <a:gd name="connsiteY501" fmla="*/ 2009654 h 4241931"/>
                <a:gd name="connsiteX502" fmla="*/ 4164444 w 4651277"/>
                <a:gd name="connsiteY502" fmla="*/ 2017660 h 4241931"/>
                <a:gd name="connsiteX503" fmla="*/ 4161732 w 4651277"/>
                <a:gd name="connsiteY503" fmla="*/ 2042594 h 4241931"/>
                <a:gd name="connsiteX504" fmla="*/ 4183266 w 4651277"/>
                <a:gd name="connsiteY504" fmla="*/ 2047242 h 4241931"/>
                <a:gd name="connsiteX505" fmla="*/ 4188028 w 4651277"/>
                <a:gd name="connsiteY505" fmla="*/ 2052326 h 4241931"/>
                <a:gd name="connsiteX506" fmla="*/ 4207826 w 4651277"/>
                <a:gd name="connsiteY506" fmla="*/ 2103095 h 4241931"/>
                <a:gd name="connsiteX507" fmla="*/ 4208997 w 4651277"/>
                <a:gd name="connsiteY507" fmla="*/ 2111323 h 4241931"/>
                <a:gd name="connsiteX508" fmla="*/ 4203675 w 4651277"/>
                <a:gd name="connsiteY508" fmla="*/ 2148834 h 4241931"/>
                <a:gd name="connsiteX509" fmla="*/ 4180972 w 4651277"/>
                <a:gd name="connsiteY509" fmla="*/ 2198440 h 4241931"/>
                <a:gd name="connsiteX510" fmla="*/ 4169590 w 4651277"/>
                <a:gd name="connsiteY510" fmla="*/ 2219526 h 4241931"/>
                <a:gd name="connsiteX511" fmla="*/ 4158340 w 4651277"/>
                <a:gd name="connsiteY511" fmla="*/ 2231974 h 4241931"/>
                <a:gd name="connsiteX512" fmla="*/ 4107541 w 4651277"/>
                <a:gd name="connsiteY512" fmla="*/ 2248055 h 4241931"/>
                <a:gd name="connsiteX513" fmla="*/ 4097438 w 4651277"/>
                <a:gd name="connsiteY513" fmla="*/ 2253258 h 4241931"/>
                <a:gd name="connsiteX514" fmla="*/ 4081921 w 4651277"/>
                <a:gd name="connsiteY514" fmla="*/ 2284825 h 4241931"/>
                <a:gd name="connsiteX515" fmla="*/ 4073974 w 4651277"/>
                <a:gd name="connsiteY515" fmla="*/ 2295941 h 4241931"/>
                <a:gd name="connsiteX516" fmla="*/ 4052681 w 4651277"/>
                <a:gd name="connsiteY516" fmla="*/ 2321023 h 4241931"/>
                <a:gd name="connsiteX517" fmla="*/ 4057216 w 4651277"/>
                <a:gd name="connsiteY517" fmla="*/ 2335352 h 4241931"/>
                <a:gd name="connsiteX518" fmla="*/ 4073447 w 4651277"/>
                <a:gd name="connsiteY518" fmla="*/ 2336856 h 4241931"/>
                <a:gd name="connsiteX519" fmla="*/ 4053350 w 4651277"/>
                <a:gd name="connsiteY519" fmla="*/ 2363122 h 4241931"/>
                <a:gd name="connsiteX520" fmla="*/ 4026071 w 4651277"/>
                <a:gd name="connsiteY520" fmla="*/ 2415619 h 4241931"/>
                <a:gd name="connsiteX521" fmla="*/ 4026496 w 4651277"/>
                <a:gd name="connsiteY521" fmla="*/ 2412144 h 4241931"/>
                <a:gd name="connsiteX522" fmla="*/ 4036450 w 4651277"/>
                <a:gd name="connsiteY522" fmla="*/ 2388356 h 4241931"/>
                <a:gd name="connsiteX523" fmla="*/ 4033639 w 4651277"/>
                <a:gd name="connsiteY523" fmla="*/ 2351413 h 4241931"/>
                <a:gd name="connsiteX524" fmla="*/ 4007815 w 4651277"/>
                <a:gd name="connsiteY524" fmla="*/ 2350417 h 4241931"/>
                <a:gd name="connsiteX525" fmla="*/ 4002760 w 4651277"/>
                <a:gd name="connsiteY525" fmla="*/ 2358895 h 4241931"/>
                <a:gd name="connsiteX526" fmla="*/ 3990263 w 4651277"/>
                <a:gd name="connsiteY526" fmla="*/ 2390940 h 4241931"/>
                <a:gd name="connsiteX527" fmla="*/ 3968627 w 4651277"/>
                <a:gd name="connsiteY527" fmla="*/ 2398648 h 4241931"/>
                <a:gd name="connsiteX528" fmla="*/ 3931553 w 4651277"/>
                <a:gd name="connsiteY528" fmla="*/ 2410099 h 4241931"/>
                <a:gd name="connsiteX529" fmla="*/ 3913538 w 4651277"/>
                <a:gd name="connsiteY529" fmla="*/ 2418380 h 4241931"/>
                <a:gd name="connsiteX530" fmla="*/ 3904576 w 4651277"/>
                <a:gd name="connsiteY530" fmla="*/ 2428097 h 4241931"/>
                <a:gd name="connsiteX531" fmla="*/ 3915152 w 4651277"/>
                <a:gd name="connsiteY531" fmla="*/ 2431628 h 4241931"/>
                <a:gd name="connsiteX532" fmla="*/ 3952295 w 4651277"/>
                <a:gd name="connsiteY532" fmla="*/ 2478339 h 4241931"/>
                <a:gd name="connsiteX533" fmla="*/ 3926585 w 4651277"/>
                <a:gd name="connsiteY533" fmla="*/ 2503961 h 4241931"/>
                <a:gd name="connsiteX534" fmla="*/ 3914218 w 4651277"/>
                <a:gd name="connsiteY534" fmla="*/ 2527366 h 4241931"/>
                <a:gd name="connsiteX535" fmla="*/ 3927394 w 4651277"/>
                <a:gd name="connsiteY535" fmla="*/ 2541826 h 4241931"/>
                <a:gd name="connsiteX536" fmla="*/ 3961310 w 4651277"/>
                <a:gd name="connsiteY536" fmla="*/ 2562043 h 4241931"/>
                <a:gd name="connsiteX537" fmla="*/ 3965845 w 4651277"/>
                <a:gd name="connsiteY537" fmla="*/ 2576371 h 4241931"/>
                <a:gd name="connsiteX538" fmla="*/ 3944723 w 4651277"/>
                <a:gd name="connsiteY538" fmla="*/ 2709741 h 4241931"/>
                <a:gd name="connsiteX539" fmla="*/ 3933742 w 4651277"/>
                <a:gd name="connsiteY539" fmla="*/ 2755635 h 4241931"/>
                <a:gd name="connsiteX540" fmla="*/ 3942916 w 4651277"/>
                <a:gd name="connsiteY540" fmla="*/ 2771935 h 4241931"/>
                <a:gd name="connsiteX541" fmla="*/ 3958242 w 4651277"/>
                <a:gd name="connsiteY541" fmla="*/ 2804057 h 4241931"/>
                <a:gd name="connsiteX542" fmla="*/ 3993102 w 4651277"/>
                <a:gd name="connsiteY542" fmla="*/ 2841746 h 4241931"/>
                <a:gd name="connsiteX543" fmla="*/ 4028260 w 4651277"/>
                <a:gd name="connsiteY543" fmla="*/ 2854118 h 4241931"/>
                <a:gd name="connsiteX544" fmla="*/ 4030417 w 4651277"/>
                <a:gd name="connsiteY544" fmla="*/ 2860027 h 4241931"/>
                <a:gd name="connsiteX545" fmla="*/ 4028877 w 4651277"/>
                <a:gd name="connsiteY545" fmla="*/ 2893189 h 4241931"/>
                <a:gd name="connsiteX546" fmla="*/ 4020657 w 4651277"/>
                <a:gd name="connsiteY546" fmla="*/ 2945090 h 4241931"/>
                <a:gd name="connsiteX547" fmla="*/ 4008391 w 4651277"/>
                <a:gd name="connsiteY547" fmla="*/ 2956138 h 4241931"/>
                <a:gd name="connsiteX548" fmla="*/ 4007340 w 4651277"/>
                <a:gd name="connsiteY548" fmla="*/ 2962776 h 4241931"/>
                <a:gd name="connsiteX549" fmla="*/ 3981780 w 4651277"/>
                <a:gd name="connsiteY549" fmla="*/ 3006980 h 4241931"/>
                <a:gd name="connsiteX550" fmla="*/ 3962714 w 4651277"/>
                <a:gd name="connsiteY550" fmla="*/ 3021901 h 4241931"/>
                <a:gd name="connsiteX551" fmla="*/ 3936483 w 4651277"/>
                <a:gd name="connsiteY551" fmla="*/ 3007848 h 4241931"/>
                <a:gd name="connsiteX552" fmla="*/ 3932864 w 4651277"/>
                <a:gd name="connsiteY552" fmla="*/ 3007275 h 4241931"/>
                <a:gd name="connsiteX553" fmla="*/ 3836556 w 4651277"/>
                <a:gd name="connsiteY553" fmla="*/ 2998210 h 4241931"/>
                <a:gd name="connsiteX554" fmla="*/ 3826596 w 4651277"/>
                <a:gd name="connsiteY554" fmla="*/ 2971268 h 4241931"/>
                <a:gd name="connsiteX555" fmla="*/ 3819102 w 4651277"/>
                <a:gd name="connsiteY555" fmla="*/ 2963896 h 4241931"/>
                <a:gd name="connsiteX556" fmla="*/ 3803698 w 4651277"/>
                <a:gd name="connsiteY556" fmla="*/ 2959600 h 4241931"/>
                <a:gd name="connsiteX557" fmla="*/ 3816539 w 4651277"/>
                <a:gd name="connsiteY557" fmla="*/ 2944930 h 4241931"/>
                <a:gd name="connsiteX558" fmla="*/ 3806099 w 4651277"/>
                <a:gd name="connsiteY558" fmla="*/ 2921006 h 4241931"/>
                <a:gd name="connsiteX559" fmla="*/ 3804324 w 4651277"/>
                <a:gd name="connsiteY559" fmla="*/ 2912684 h 4241931"/>
                <a:gd name="connsiteX560" fmla="*/ 3795618 w 4651277"/>
                <a:gd name="connsiteY560" fmla="*/ 2916872 h 4241931"/>
                <a:gd name="connsiteX561" fmla="*/ 3786147 w 4651277"/>
                <a:gd name="connsiteY561" fmla="*/ 2925889 h 4241931"/>
                <a:gd name="connsiteX562" fmla="*/ 3773865 w 4651277"/>
                <a:gd name="connsiteY562" fmla="*/ 2925935 h 4241931"/>
                <a:gd name="connsiteX563" fmla="*/ 3773518 w 4651277"/>
                <a:gd name="connsiteY563" fmla="*/ 2926280 h 4241931"/>
                <a:gd name="connsiteX564" fmla="*/ 3784754 w 4651277"/>
                <a:gd name="connsiteY564" fmla="*/ 2933616 h 4241931"/>
                <a:gd name="connsiteX565" fmla="*/ 3777010 w 4651277"/>
                <a:gd name="connsiteY565" fmla="*/ 2940205 h 4241931"/>
                <a:gd name="connsiteX566" fmla="*/ 3767057 w 4651277"/>
                <a:gd name="connsiteY566" fmla="*/ 2938295 h 4241931"/>
                <a:gd name="connsiteX567" fmla="*/ 3765045 w 4651277"/>
                <a:gd name="connsiteY567" fmla="*/ 2949766 h 4241931"/>
                <a:gd name="connsiteX568" fmla="*/ 3751466 w 4651277"/>
                <a:gd name="connsiteY568" fmla="*/ 2984733 h 4241931"/>
                <a:gd name="connsiteX569" fmla="*/ 3751078 w 4651277"/>
                <a:gd name="connsiteY569" fmla="*/ 2998901 h 4241931"/>
                <a:gd name="connsiteX570" fmla="*/ 3763368 w 4651277"/>
                <a:gd name="connsiteY570" fmla="*/ 3003321 h 4241931"/>
                <a:gd name="connsiteX571" fmla="*/ 3779627 w 4651277"/>
                <a:gd name="connsiteY571" fmla="*/ 3013937 h 4241931"/>
                <a:gd name="connsiteX572" fmla="*/ 3782528 w 4651277"/>
                <a:gd name="connsiteY572" fmla="*/ 3062030 h 4241931"/>
                <a:gd name="connsiteX573" fmla="*/ 3780892 w 4651277"/>
                <a:gd name="connsiteY573" fmla="*/ 3069427 h 4241931"/>
                <a:gd name="connsiteX574" fmla="*/ 3778294 w 4651277"/>
                <a:gd name="connsiteY574" fmla="*/ 3073382 h 4241931"/>
                <a:gd name="connsiteX575" fmla="*/ 3789082 w 4651277"/>
                <a:gd name="connsiteY575" fmla="*/ 3087723 h 4241931"/>
                <a:gd name="connsiteX576" fmla="*/ 3795809 w 4651277"/>
                <a:gd name="connsiteY576" fmla="*/ 3086560 h 4241931"/>
                <a:gd name="connsiteX577" fmla="*/ 3806757 w 4651277"/>
                <a:gd name="connsiteY577" fmla="*/ 3077003 h 4241931"/>
                <a:gd name="connsiteX578" fmla="*/ 3840146 w 4651277"/>
                <a:gd name="connsiteY578" fmla="*/ 3069300 h 4241931"/>
                <a:gd name="connsiteX579" fmla="*/ 3868293 w 4651277"/>
                <a:gd name="connsiteY579" fmla="*/ 3059530 h 4241931"/>
                <a:gd name="connsiteX580" fmla="*/ 3888279 w 4651277"/>
                <a:gd name="connsiteY580" fmla="*/ 3046611 h 4241931"/>
                <a:gd name="connsiteX581" fmla="*/ 3901102 w 4651277"/>
                <a:gd name="connsiteY581" fmla="*/ 3067199 h 4241931"/>
                <a:gd name="connsiteX582" fmla="*/ 3910137 w 4651277"/>
                <a:gd name="connsiteY582" fmla="*/ 3103892 h 4241931"/>
                <a:gd name="connsiteX583" fmla="*/ 3912964 w 4651277"/>
                <a:gd name="connsiteY583" fmla="*/ 3105577 h 4241931"/>
                <a:gd name="connsiteX584" fmla="*/ 3932587 w 4651277"/>
                <a:gd name="connsiteY584" fmla="*/ 3122294 h 4241931"/>
                <a:gd name="connsiteX585" fmla="*/ 3925389 w 4651277"/>
                <a:gd name="connsiteY585" fmla="*/ 3163840 h 4241931"/>
                <a:gd name="connsiteX586" fmla="*/ 3918081 w 4651277"/>
                <a:gd name="connsiteY586" fmla="*/ 3167012 h 4241931"/>
                <a:gd name="connsiteX587" fmla="*/ 3905062 w 4651277"/>
                <a:gd name="connsiteY587" fmla="*/ 3159383 h 4241931"/>
                <a:gd name="connsiteX588" fmla="*/ 3901125 w 4651277"/>
                <a:gd name="connsiteY588" fmla="*/ 3156903 h 4241931"/>
                <a:gd name="connsiteX589" fmla="*/ 3877568 w 4651277"/>
                <a:gd name="connsiteY589" fmla="*/ 3125953 h 4241931"/>
                <a:gd name="connsiteX590" fmla="*/ 3864614 w 4651277"/>
                <a:gd name="connsiteY590" fmla="*/ 3114004 h 4241931"/>
                <a:gd name="connsiteX591" fmla="*/ 3827867 w 4651277"/>
                <a:gd name="connsiteY591" fmla="*/ 3103854 h 4241931"/>
                <a:gd name="connsiteX592" fmla="*/ 3792335 w 4651277"/>
                <a:gd name="connsiteY592" fmla="*/ 3120584 h 4241931"/>
                <a:gd name="connsiteX593" fmla="*/ 3788652 w 4651277"/>
                <a:gd name="connsiteY593" fmla="*/ 3128340 h 4241931"/>
                <a:gd name="connsiteX594" fmla="*/ 3794472 w 4651277"/>
                <a:gd name="connsiteY594" fmla="*/ 3139166 h 4241931"/>
                <a:gd name="connsiteX595" fmla="*/ 3785947 w 4651277"/>
                <a:gd name="connsiteY595" fmla="*/ 3136398 h 4241931"/>
                <a:gd name="connsiteX596" fmla="*/ 3783580 w 4651277"/>
                <a:gd name="connsiteY596" fmla="*/ 3147180 h 4241931"/>
                <a:gd name="connsiteX597" fmla="*/ 3785751 w 4651277"/>
                <a:gd name="connsiteY597" fmla="*/ 3162758 h 4241931"/>
                <a:gd name="connsiteX598" fmla="*/ 3780632 w 4651277"/>
                <a:gd name="connsiteY598" fmla="*/ 3175556 h 4241931"/>
                <a:gd name="connsiteX599" fmla="*/ 3768818 w 4651277"/>
                <a:gd name="connsiteY599" fmla="*/ 3168119 h 4241931"/>
                <a:gd name="connsiteX600" fmla="*/ 3764521 w 4651277"/>
                <a:gd name="connsiteY600" fmla="*/ 3149205 h 4241931"/>
                <a:gd name="connsiteX601" fmla="*/ 3758745 w 4651277"/>
                <a:gd name="connsiteY601" fmla="*/ 3149338 h 4241931"/>
                <a:gd name="connsiteX602" fmla="*/ 3750332 w 4651277"/>
                <a:gd name="connsiteY602" fmla="*/ 3153082 h 4241931"/>
                <a:gd name="connsiteX603" fmla="*/ 3754299 w 4651277"/>
                <a:gd name="connsiteY603" fmla="*/ 3159710 h 4241931"/>
                <a:gd name="connsiteX604" fmla="*/ 3746580 w 4651277"/>
                <a:gd name="connsiteY604" fmla="*/ 3175731 h 4241931"/>
                <a:gd name="connsiteX605" fmla="*/ 3726880 w 4651277"/>
                <a:gd name="connsiteY605" fmla="*/ 3186840 h 4241931"/>
                <a:gd name="connsiteX606" fmla="*/ 3729726 w 4651277"/>
                <a:gd name="connsiteY606" fmla="*/ 3215747 h 4241931"/>
                <a:gd name="connsiteX607" fmla="*/ 3738701 w 4651277"/>
                <a:gd name="connsiteY607" fmla="*/ 3245006 h 4241931"/>
                <a:gd name="connsiteX608" fmla="*/ 3715986 w 4651277"/>
                <a:gd name="connsiteY608" fmla="*/ 3255636 h 4241931"/>
                <a:gd name="connsiteX609" fmla="*/ 3703909 w 4651277"/>
                <a:gd name="connsiteY609" fmla="*/ 3265478 h 4241931"/>
                <a:gd name="connsiteX610" fmla="*/ 3712832 w 4651277"/>
                <a:gd name="connsiteY610" fmla="*/ 3275552 h 4241931"/>
                <a:gd name="connsiteX611" fmla="*/ 3715754 w 4651277"/>
                <a:gd name="connsiteY611" fmla="*/ 3276634 h 4241931"/>
                <a:gd name="connsiteX612" fmla="*/ 3733918 w 4651277"/>
                <a:gd name="connsiteY612" fmla="*/ 3286934 h 4241931"/>
                <a:gd name="connsiteX613" fmla="*/ 3718383 w 4651277"/>
                <a:gd name="connsiteY613" fmla="*/ 3291278 h 4241931"/>
                <a:gd name="connsiteX614" fmla="*/ 3701104 w 4651277"/>
                <a:gd name="connsiteY614" fmla="*/ 3291017 h 4241931"/>
                <a:gd name="connsiteX615" fmla="*/ 3685748 w 4651277"/>
                <a:gd name="connsiteY615" fmla="*/ 3317659 h 4241931"/>
                <a:gd name="connsiteX616" fmla="*/ 3695906 w 4651277"/>
                <a:gd name="connsiteY616" fmla="*/ 3331641 h 4241931"/>
                <a:gd name="connsiteX617" fmla="*/ 3680365 w 4651277"/>
                <a:gd name="connsiteY617" fmla="*/ 3347738 h 4241931"/>
                <a:gd name="connsiteX618" fmla="*/ 3661658 w 4651277"/>
                <a:gd name="connsiteY618" fmla="*/ 3344775 h 4241931"/>
                <a:gd name="connsiteX619" fmla="*/ 3642658 w 4651277"/>
                <a:gd name="connsiteY619" fmla="*/ 3355375 h 4241931"/>
                <a:gd name="connsiteX620" fmla="*/ 3614856 w 4651277"/>
                <a:gd name="connsiteY620" fmla="*/ 3370769 h 4241931"/>
                <a:gd name="connsiteX621" fmla="*/ 3581110 w 4651277"/>
                <a:gd name="connsiteY621" fmla="*/ 3396356 h 4241931"/>
                <a:gd name="connsiteX622" fmla="*/ 3571575 w 4651277"/>
                <a:gd name="connsiteY622" fmla="*/ 3409691 h 4241931"/>
                <a:gd name="connsiteX623" fmla="*/ 3566083 w 4651277"/>
                <a:gd name="connsiteY623" fmla="*/ 3401399 h 4241931"/>
                <a:gd name="connsiteX624" fmla="*/ 3551057 w 4651277"/>
                <a:gd name="connsiteY624" fmla="*/ 3406442 h 4241931"/>
                <a:gd name="connsiteX625" fmla="*/ 3545766 w 4651277"/>
                <a:gd name="connsiteY625" fmla="*/ 3415251 h 4241931"/>
                <a:gd name="connsiteX626" fmla="*/ 3552178 w 4651277"/>
                <a:gd name="connsiteY626" fmla="*/ 3422386 h 4241931"/>
                <a:gd name="connsiteX627" fmla="*/ 3536193 w 4651277"/>
                <a:gd name="connsiteY627" fmla="*/ 3424560 h 4241931"/>
                <a:gd name="connsiteX628" fmla="*/ 3529977 w 4651277"/>
                <a:gd name="connsiteY628" fmla="*/ 3423604 h 4241931"/>
                <a:gd name="connsiteX629" fmla="*/ 3524683 w 4651277"/>
                <a:gd name="connsiteY629" fmla="*/ 3424536 h 4241931"/>
                <a:gd name="connsiteX630" fmla="*/ 3503908 w 4651277"/>
                <a:gd name="connsiteY630" fmla="*/ 3426814 h 4241931"/>
                <a:gd name="connsiteX631" fmla="*/ 3498752 w 4651277"/>
                <a:gd name="connsiteY631" fmla="*/ 3426054 h 4241931"/>
                <a:gd name="connsiteX632" fmla="*/ 3497136 w 4651277"/>
                <a:gd name="connsiteY632" fmla="*/ 3433401 h 4241931"/>
                <a:gd name="connsiteX633" fmla="*/ 3500251 w 4651277"/>
                <a:gd name="connsiteY633" fmla="*/ 3446219 h 4241931"/>
                <a:gd name="connsiteX634" fmla="*/ 3508398 w 4651277"/>
                <a:gd name="connsiteY634" fmla="*/ 3461460 h 4241931"/>
                <a:gd name="connsiteX635" fmla="*/ 3490797 w 4651277"/>
                <a:gd name="connsiteY635" fmla="*/ 3475276 h 4241931"/>
                <a:gd name="connsiteX636" fmla="*/ 3472671 w 4651277"/>
                <a:gd name="connsiteY636" fmla="*/ 3469777 h 4241931"/>
                <a:gd name="connsiteX637" fmla="*/ 3460862 w 4651277"/>
                <a:gd name="connsiteY637" fmla="*/ 3468188 h 4241931"/>
                <a:gd name="connsiteX638" fmla="*/ 3453331 w 4651277"/>
                <a:gd name="connsiteY638" fmla="*/ 3476626 h 4241931"/>
                <a:gd name="connsiteX639" fmla="*/ 3454386 w 4651277"/>
                <a:gd name="connsiteY639" fmla="*/ 3477165 h 4241931"/>
                <a:gd name="connsiteX640" fmla="*/ 3446789 w 4651277"/>
                <a:gd name="connsiteY640" fmla="*/ 3491117 h 4241931"/>
                <a:gd name="connsiteX641" fmla="*/ 3400060 w 4651277"/>
                <a:gd name="connsiteY641" fmla="*/ 3577309 h 4241931"/>
                <a:gd name="connsiteX642" fmla="*/ 3406973 w 4651277"/>
                <a:gd name="connsiteY642" fmla="*/ 3593703 h 4241931"/>
                <a:gd name="connsiteX643" fmla="*/ 3418956 w 4651277"/>
                <a:gd name="connsiteY643" fmla="*/ 3615430 h 4241931"/>
                <a:gd name="connsiteX644" fmla="*/ 3395203 w 4651277"/>
                <a:gd name="connsiteY644" fmla="*/ 3618067 h 4241931"/>
                <a:gd name="connsiteX645" fmla="*/ 3381062 w 4651277"/>
                <a:gd name="connsiteY645" fmla="*/ 3648256 h 4241931"/>
                <a:gd name="connsiteX646" fmla="*/ 3389340 w 4651277"/>
                <a:gd name="connsiteY646" fmla="*/ 3676099 h 4241931"/>
                <a:gd name="connsiteX647" fmla="*/ 3387297 w 4651277"/>
                <a:gd name="connsiteY647" fmla="*/ 3734980 h 4241931"/>
                <a:gd name="connsiteX648" fmla="*/ 3365114 w 4651277"/>
                <a:gd name="connsiteY648" fmla="*/ 3755173 h 4241931"/>
                <a:gd name="connsiteX649" fmla="*/ 3349515 w 4651277"/>
                <a:gd name="connsiteY649" fmla="*/ 3774773 h 4241931"/>
                <a:gd name="connsiteX650" fmla="*/ 3331755 w 4651277"/>
                <a:gd name="connsiteY650" fmla="*/ 3770238 h 4241931"/>
                <a:gd name="connsiteX651" fmla="*/ 3295139 w 4651277"/>
                <a:gd name="connsiteY651" fmla="*/ 3743233 h 4241931"/>
                <a:gd name="connsiteX652" fmla="*/ 3262091 w 4651277"/>
                <a:gd name="connsiteY652" fmla="*/ 3731390 h 4241931"/>
                <a:gd name="connsiteX653" fmla="*/ 3205351 w 4651277"/>
                <a:gd name="connsiteY653" fmla="*/ 3745657 h 4241931"/>
                <a:gd name="connsiteX654" fmla="*/ 3194120 w 4651277"/>
                <a:gd name="connsiteY654" fmla="*/ 3757041 h 4241931"/>
                <a:gd name="connsiteX655" fmla="*/ 3176971 w 4651277"/>
                <a:gd name="connsiteY655" fmla="*/ 3766914 h 4241931"/>
                <a:gd name="connsiteX656" fmla="*/ 3172726 w 4651277"/>
                <a:gd name="connsiteY656" fmla="*/ 3749940 h 4241931"/>
                <a:gd name="connsiteX657" fmla="*/ 3169365 w 4651277"/>
                <a:gd name="connsiteY657" fmla="*/ 3740884 h 4241931"/>
                <a:gd name="connsiteX658" fmla="*/ 3161839 w 4651277"/>
                <a:gd name="connsiteY658" fmla="*/ 3746151 h 4241931"/>
                <a:gd name="connsiteX659" fmla="*/ 3103961 w 4651277"/>
                <a:gd name="connsiteY659" fmla="*/ 3762903 h 4241931"/>
                <a:gd name="connsiteX660" fmla="*/ 3079445 w 4651277"/>
                <a:gd name="connsiteY660" fmla="*/ 3757920 h 4241931"/>
                <a:gd name="connsiteX661" fmla="*/ 3076595 w 4651277"/>
                <a:gd name="connsiteY661" fmla="*/ 3753244 h 4241931"/>
                <a:gd name="connsiteX662" fmla="*/ 3073963 w 4651277"/>
                <a:gd name="connsiteY662" fmla="*/ 3755235 h 4241931"/>
                <a:gd name="connsiteX663" fmla="*/ 3064222 w 4651277"/>
                <a:gd name="connsiteY663" fmla="*/ 3749147 h 4241931"/>
                <a:gd name="connsiteX664" fmla="*/ 3062184 w 4651277"/>
                <a:gd name="connsiteY664" fmla="*/ 3744246 h 4241931"/>
                <a:gd name="connsiteX665" fmla="*/ 3049858 w 4651277"/>
                <a:gd name="connsiteY665" fmla="*/ 3739106 h 4241931"/>
                <a:gd name="connsiteX666" fmla="*/ 3044792 w 4651277"/>
                <a:gd name="connsiteY666" fmla="*/ 3733879 h 4241931"/>
                <a:gd name="connsiteX667" fmla="*/ 3044128 w 4651277"/>
                <a:gd name="connsiteY667" fmla="*/ 3738922 h 4241931"/>
                <a:gd name="connsiteX668" fmla="*/ 2984298 w 4651277"/>
                <a:gd name="connsiteY668" fmla="*/ 3791655 h 4241931"/>
                <a:gd name="connsiteX669" fmla="*/ 2940903 w 4651277"/>
                <a:gd name="connsiteY669" fmla="*/ 3792129 h 4241931"/>
                <a:gd name="connsiteX670" fmla="*/ 2874058 w 4651277"/>
                <a:gd name="connsiteY670" fmla="*/ 3781642 h 4241931"/>
                <a:gd name="connsiteX671" fmla="*/ 2865991 w 4651277"/>
                <a:gd name="connsiteY671" fmla="*/ 3778096 h 4241931"/>
                <a:gd name="connsiteX672" fmla="*/ 2857815 w 4651277"/>
                <a:gd name="connsiteY672" fmla="*/ 3786799 h 4241931"/>
                <a:gd name="connsiteX673" fmla="*/ 2856425 w 4651277"/>
                <a:gd name="connsiteY673" fmla="*/ 3795390 h 4241931"/>
                <a:gd name="connsiteX674" fmla="*/ 2860563 w 4651277"/>
                <a:gd name="connsiteY674" fmla="*/ 3807410 h 4241931"/>
                <a:gd name="connsiteX675" fmla="*/ 2856998 w 4651277"/>
                <a:gd name="connsiteY675" fmla="*/ 3813863 h 4241931"/>
                <a:gd name="connsiteX676" fmla="*/ 2854422 w 4651277"/>
                <a:gd name="connsiteY676" fmla="*/ 3814137 h 4241931"/>
                <a:gd name="connsiteX677" fmla="*/ 2854754 w 4651277"/>
                <a:gd name="connsiteY677" fmla="*/ 3831215 h 4241931"/>
                <a:gd name="connsiteX678" fmla="*/ 2843360 w 4651277"/>
                <a:gd name="connsiteY678" fmla="*/ 3850708 h 4241931"/>
                <a:gd name="connsiteX679" fmla="*/ 2807827 w 4651277"/>
                <a:gd name="connsiteY679" fmla="*/ 3846654 h 4241931"/>
                <a:gd name="connsiteX680" fmla="*/ 2785810 w 4651277"/>
                <a:gd name="connsiteY680" fmla="*/ 3849588 h 4241931"/>
                <a:gd name="connsiteX681" fmla="*/ 2789121 w 4651277"/>
                <a:gd name="connsiteY681" fmla="*/ 3868487 h 4241931"/>
                <a:gd name="connsiteX682" fmla="*/ 2791863 w 4651277"/>
                <a:gd name="connsiteY682" fmla="*/ 3871984 h 4241931"/>
                <a:gd name="connsiteX683" fmla="*/ 2806233 w 4651277"/>
                <a:gd name="connsiteY683" fmla="*/ 3898062 h 4241931"/>
                <a:gd name="connsiteX684" fmla="*/ 2784118 w 4651277"/>
                <a:gd name="connsiteY684" fmla="*/ 3891736 h 4241931"/>
                <a:gd name="connsiteX685" fmla="*/ 2763325 w 4651277"/>
                <a:gd name="connsiteY685" fmla="*/ 3878511 h 4241931"/>
                <a:gd name="connsiteX686" fmla="*/ 2724775 w 4651277"/>
                <a:gd name="connsiteY686" fmla="*/ 3899406 h 4241931"/>
                <a:gd name="connsiteX687" fmla="*/ 2726671 w 4651277"/>
                <a:gd name="connsiteY687" fmla="*/ 3923975 h 4241931"/>
                <a:gd name="connsiteX688" fmla="*/ 2695770 w 4651277"/>
                <a:gd name="connsiteY688" fmla="*/ 3931920 h 4241931"/>
                <a:gd name="connsiteX689" fmla="*/ 2675260 w 4651277"/>
                <a:gd name="connsiteY689" fmla="*/ 3914348 h 4241931"/>
                <a:gd name="connsiteX690" fmla="*/ 2660753 w 4651277"/>
                <a:gd name="connsiteY690" fmla="*/ 3905503 h 4241931"/>
                <a:gd name="connsiteX691" fmla="*/ 2646083 w 4651277"/>
                <a:gd name="connsiteY691" fmla="*/ 3912202 h 4241931"/>
                <a:gd name="connsiteX692" fmla="*/ 2647150 w 4651277"/>
                <a:gd name="connsiteY692" fmla="*/ 3913511 h 4241931"/>
                <a:gd name="connsiteX693" fmla="*/ 2629231 w 4651277"/>
                <a:gd name="connsiteY693" fmla="*/ 3927369 h 4241931"/>
                <a:gd name="connsiteX694" fmla="*/ 2518807 w 4651277"/>
                <a:gd name="connsiteY694" fmla="*/ 4013107 h 4241931"/>
                <a:gd name="connsiteX695" fmla="*/ 2518432 w 4651277"/>
                <a:gd name="connsiteY695" fmla="*/ 4038475 h 4241931"/>
                <a:gd name="connsiteX696" fmla="*/ 2521619 w 4651277"/>
                <a:gd name="connsiteY696" fmla="*/ 4073711 h 4241931"/>
                <a:gd name="connsiteX697" fmla="*/ 2489096 w 4651277"/>
                <a:gd name="connsiteY697" fmla="*/ 4063534 h 4241931"/>
                <a:gd name="connsiteX698" fmla="*/ 2453324 w 4651277"/>
                <a:gd name="connsiteY698" fmla="*/ 4094842 h 4241931"/>
                <a:gd name="connsiteX699" fmla="*/ 2448168 w 4651277"/>
                <a:gd name="connsiteY699" fmla="*/ 4135938 h 4241931"/>
                <a:gd name="connsiteX700" fmla="*/ 2411741 w 4651277"/>
                <a:gd name="connsiteY700" fmla="*/ 4211641 h 4241931"/>
                <a:gd name="connsiteX701" fmla="*/ 2371202 w 4651277"/>
                <a:gd name="connsiteY701" fmla="*/ 4225283 h 4241931"/>
                <a:gd name="connsiteX702" fmla="*/ 2339599 w 4651277"/>
                <a:gd name="connsiteY702" fmla="*/ 4241931 h 4241931"/>
                <a:gd name="connsiteX703" fmla="*/ 2319011 w 4651277"/>
                <a:gd name="connsiteY703" fmla="*/ 4225827 h 4241931"/>
                <a:gd name="connsiteX704" fmla="*/ 2286691 w 4651277"/>
                <a:gd name="connsiteY704" fmla="*/ 4169575 h 4241931"/>
                <a:gd name="connsiteX705" fmla="*/ 2250336 w 4651277"/>
                <a:gd name="connsiteY705" fmla="*/ 4135165 h 4241931"/>
                <a:gd name="connsiteX706" fmla="*/ 2168075 w 4651277"/>
                <a:gd name="connsiteY706" fmla="*/ 4121259 h 4241931"/>
                <a:gd name="connsiteX707" fmla="*/ 2146887 w 4651277"/>
                <a:gd name="connsiteY707" fmla="*/ 4129683 h 4241931"/>
                <a:gd name="connsiteX708" fmla="*/ 2118834 w 4651277"/>
                <a:gd name="connsiteY708" fmla="*/ 4132741 h 4241931"/>
                <a:gd name="connsiteX709" fmla="*/ 2123027 w 4651277"/>
                <a:gd name="connsiteY709" fmla="*/ 4108146 h 4241931"/>
                <a:gd name="connsiteX710" fmla="*/ 2123831 w 4651277"/>
                <a:gd name="connsiteY710" fmla="*/ 4094395 h 4241931"/>
                <a:gd name="connsiteX711" fmla="*/ 2110984 w 4651277"/>
                <a:gd name="connsiteY711" fmla="*/ 4096957 h 4241931"/>
                <a:gd name="connsiteX712" fmla="*/ 2025816 w 4651277"/>
                <a:gd name="connsiteY712" fmla="*/ 4085641 h 4241931"/>
                <a:gd name="connsiteX713" fmla="*/ 1994734 w 4651277"/>
                <a:gd name="connsiteY713" fmla="*/ 4050712 h 4241931"/>
                <a:gd name="connsiteX714" fmla="*/ 1924097 w 4651277"/>
                <a:gd name="connsiteY714" fmla="*/ 3922677 h 4241931"/>
                <a:gd name="connsiteX715" fmla="*/ 1905006 w 4651277"/>
                <a:gd name="connsiteY715" fmla="*/ 3918804 h 4241931"/>
                <a:gd name="connsiteX716" fmla="*/ 1887982 w 4651277"/>
                <a:gd name="connsiteY716" fmla="*/ 3912568 h 4241931"/>
                <a:gd name="connsiteX717" fmla="*/ 1885017 w 4651277"/>
                <a:gd name="connsiteY717" fmla="*/ 3901578 h 4241931"/>
                <a:gd name="connsiteX718" fmla="*/ 1862111 w 4651277"/>
                <a:gd name="connsiteY718" fmla="*/ 3897986 h 4241931"/>
                <a:gd name="connsiteX719" fmla="*/ 1858625 w 4651277"/>
                <a:gd name="connsiteY719" fmla="*/ 3892341 h 4241931"/>
                <a:gd name="connsiteX720" fmla="*/ 1837794 w 4651277"/>
                <a:gd name="connsiteY720" fmla="*/ 3907157 h 4241931"/>
                <a:gd name="connsiteX721" fmla="*/ 1836714 w 4651277"/>
                <a:gd name="connsiteY721" fmla="*/ 3883084 h 4241931"/>
                <a:gd name="connsiteX722" fmla="*/ 1816165 w 4651277"/>
                <a:gd name="connsiteY722" fmla="*/ 3880505 h 4241931"/>
                <a:gd name="connsiteX723" fmla="*/ 1816633 w 4651277"/>
                <a:gd name="connsiteY723" fmla="*/ 3878350 h 4241931"/>
                <a:gd name="connsiteX724" fmla="*/ 1800539 w 4651277"/>
                <a:gd name="connsiteY724" fmla="*/ 3891482 h 4241931"/>
                <a:gd name="connsiteX725" fmla="*/ 1764303 w 4651277"/>
                <a:gd name="connsiteY725" fmla="*/ 3915801 h 4241931"/>
                <a:gd name="connsiteX726" fmla="*/ 1740423 w 4651277"/>
                <a:gd name="connsiteY726" fmla="*/ 3889176 h 4241931"/>
                <a:gd name="connsiteX727" fmla="*/ 1722011 w 4651277"/>
                <a:gd name="connsiteY727" fmla="*/ 3876752 h 4241931"/>
                <a:gd name="connsiteX728" fmla="*/ 1711940 w 4651277"/>
                <a:gd name="connsiteY728" fmla="*/ 3893083 h 4241931"/>
                <a:gd name="connsiteX729" fmla="*/ 1711668 w 4651277"/>
                <a:gd name="connsiteY729" fmla="*/ 3897518 h 4241931"/>
                <a:gd name="connsiteX730" fmla="*/ 1705099 w 4651277"/>
                <a:gd name="connsiteY730" fmla="*/ 3926559 h 4241931"/>
                <a:gd name="connsiteX731" fmla="*/ 1692762 w 4651277"/>
                <a:gd name="connsiteY731" fmla="*/ 3907147 h 4241931"/>
                <a:gd name="connsiteX732" fmla="*/ 1685994 w 4651277"/>
                <a:gd name="connsiteY732" fmla="*/ 3883452 h 4241931"/>
                <a:gd name="connsiteX733" fmla="*/ 1643295 w 4651277"/>
                <a:gd name="connsiteY733" fmla="*/ 3873479 h 4241931"/>
                <a:gd name="connsiteX734" fmla="*/ 1628399 w 4651277"/>
                <a:gd name="connsiteY734" fmla="*/ 3893111 h 4241931"/>
                <a:gd name="connsiteX735" fmla="*/ 1600019 w 4651277"/>
                <a:gd name="connsiteY735" fmla="*/ 3878537 h 4241931"/>
                <a:gd name="connsiteX736" fmla="*/ 1596347 w 4651277"/>
                <a:gd name="connsiteY736" fmla="*/ 3851778 h 4241931"/>
                <a:gd name="connsiteX737" fmla="*/ 1574043 w 4651277"/>
                <a:gd name="connsiteY737" fmla="*/ 3830214 h 4241931"/>
                <a:gd name="connsiteX738" fmla="*/ 1541567 w 4651277"/>
                <a:gd name="connsiteY738" fmla="*/ 3798615 h 4241931"/>
                <a:gd name="connsiteX739" fmla="*/ 1492724 w 4651277"/>
                <a:gd name="connsiteY739" fmla="*/ 3763103 h 4241931"/>
                <a:gd name="connsiteX740" fmla="*/ 1470589 w 4651277"/>
                <a:gd name="connsiteY740" fmla="*/ 3755587 h 4241931"/>
                <a:gd name="connsiteX741" fmla="*/ 1479644 w 4651277"/>
                <a:gd name="connsiteY741" fmla="*/ 3744670 h 4241931"/>
                <a:gd name="connsiteX742" fmla="*/ 1466562 w 4651277"/>
                <a:gd name="connsiteY742" fmla="*/ 3726239 h 4241931"/>
                <a:gd name="connsiteX743" fmla="*/ 1430989 w 4651277"/>
                <a:gd name="connsiteY743" fmla="*/ 3697700 h 4241931"/>
                <a:gd name="connsiteX744" fmla="*/ 1419313 w 4651277"/>
                <a:gd name="connsiteY744" fmla="*/ 3670284 h 4241931"/>
                <a:gd name="connsiteX745" fmla="*/ 1417125 w 4651277"/>
                <a:gd name="connsiteY745" fmla="*/ 3655509 h 4241931"/>
                <a:gd name="connsiteX746" fmla="*/ 1407563 w 4651277"/>
                <a:gd name="connsiteY746" fmla="*/ 3669999 h 4241931"/>
                <a:gd name="connsiteX747" fmla="*/ 1383547 w 4651277"/>
                <a:gd name="connsiteY747" fmla="*/ 3699284 h 4241931"/>
                <a:gd name="connsiteX748" fmla="*/ 1335775 w 4651277"/>
                <a:gd name="connsiteY748" fmla="*/ 3738369 h 4241931"/>
                <a:gd name="connsiteX749" fmla="*/ 1312449 w 4651277"/>
                <a:gd name="connsiteY749" fmla="*/ 3759039 h 4241931"/>
                <a:gd name="connsiteX750" fmla="*/ 1295945 w 4651277"/>
                <a:gd name="connsiteY750" fmla="*/ 3759452 h 4241931"/>
                <a:gd name="connsiteX751" fmla="*/ 1292551 w 4651277"/>
                <a:gd name="connsiteY751" fmla="*/ 3785619 h 4241931"/>
                <a:gd name="connsiteX752" fmla="*/ 1236423 w 4651277"/>
                <a:gd name="connsiteY752" fmla="*/ 3826202 h 4241931"/>
                <a:gd name="connsiteX753" fmla="*/ 1221212 w 4651277"/>
                <a:gd name="connsiteY753" fmla="*/ 3837554 h 4241931"/>
                <a:gd name="connsiteX754" fmla="*/ 1171545 w 4651277"/>
                <a:gd name="connsiteY754" fmla="*/ 3867819 h 4241931"/>
                <a:gd name="connsiteX755" fmla="*/ 1116177 w 4651277"/>
                <a:gd name="connsiteY755" fmla="*/ 3898927 h 4241931"/>
                <a:gd name="connsiteX756" fmla="*/ 1085512 w 4651277"/>
                <a:gd name="connsiteY756" fmla="*/ 3913810 h 4241931"/>
                <a:gd name="connsiteX757" fmla="*/ 1084513 w 4651277"/>
                <a:gd name="connsiteY757" fmla="*/ 3915463 h 4241931"/>
                <a:gd name="connsiteX758" fmla="*/ 1084512 w 4651277"/>
                <a:gd name="connsiteY758" fmla="*/ 3915463 h 4241931"/>
                <a:gd name="connsiteX759" fmla="*/ 1084263 w 4651277"/>
                <a:gd name="connsiteY759" fmla="*/ 3915876 h 4241931"/>
                <a:gd name="connsiteX760" fmla="*/ 1084513 w 4651277"/>
                <a:gd name="connsiteY760" fmla="*/ 3915463 h 4241931"/>
                <a:gd name="connsiteX761" fmla="*/ 1085839 w 4651277"/>
                <a:gd name="connsiteY761" fmla="*/ 3915136 h 4241931"/>
                <a:gd name="connsiteX762" fmla="*/ 1094228 w 4651277"/>
                <a:gd name="connsiteY762" fmla="*/ 3924043 h 4241931"/>
                <a:gd name="connsiteX763" fmla="*/ 1088904 w 4651277"/>
                <a:gd name="connsiteY763" fmla="*/ 3930985 h 4241931"/>
                <a:gd name="connsiteX764" fmla="*/ 1018977 w 4651277"/>
                <a:gd name="connsiteY764" fmla="*/ 3997770 h 4241931"/>
                <a:gd name="connsiteX765" fmla="*/ 1006350 w 4651277"/>
                <a:gd name="connsiteY765" fmla="*/ 4009328 h 4241931"/>
                <a:gd name="connsiteX766" fmla="*/ 1002301 w 4651277"/>
                <a:gd name="connsiteY766" fmla="*/ 4011171 h 4241931"/>
                <a:gd name="connsiteX767" fmla="*/ 990173 w 4651277"/>
                <a:gd name="connsiteY767" fmla="*/ 4011068 h 4241931"/>
                <a:gd name="connsiteX768" fmla="*/ 985936 w 4651277"/>
                <a:gd name="connsiteY768" fmla="*/ 4009861 h 4241931"/>
                <a:gd name="connsiteX769" fmla="*/ 977409 w 4651277"/>
                <a:gd name="connsiteY769" fmla="*/ 4002677 h 4241931"/>
                <a:gd name="connsiteX770" fmla="*/ 972121 w 4651277"/>
                <a:gd name="connsiteY770" fmla="*/ 3998352 h 4241931"/>
                <a:gd name="connsiteX771" fmla="*/ 953239 w 4651277"/>
                <a:gd name="connsiteY771" fmla="*/ 4017645 h 4241931"/>
                <a:gd name="connsiteX772" fmla="*/ 934255 w 4651277"/>
                <a:gd name="connsiteY772" fmla="*/ 4027395 h 4241931"/>
                <a:gd name="connsiteX773" fmla="*/ 928071 w 4651277"/>
                <a:gd name="connsiteY773" fmla="*/ 4012596 h 4241931"/>
                <a:gd name="connsiteX774" fmla="*/ 996223 w 4651277"/>
                <a:gd name="connsiteY774" fmla="*/ 3962574 h 4241931"/>
                <a:gd name="connsiteX775" fmla="*/ 1026009 w 4651277"/>
                <a:gd name="connsiteY775" fmla="*/ 3931585 h 4241931"/>
                <a:gd name="connsiteX776" fmla="*/ 1031264 w 4651277"/>
                <a:gd name="connsiteY776" fmla="*/ 3925503 h 4241931"/>
                <a:gd name="connsiteX777" fmla="*/ 1077468 w 4651277"/>
                <a:gd name="connsiteY777" fmla="*/ 3900596 h 4241931"/>
                <a:gd name="connsiteX778" fmla="*/ 1094162 w 4651277"/>
                <a:gd name="connsiteY778" fmla="*/ 3881561 h 4241931"/>
                <a:gd name="connsiteX779" fmla="*/ 1102948 w 4651277"/>
                <a:gd name="connsiteY779" fmla="*/ 3869261 h 4241931"/>
                <a:gd name="connsiteX780" fmla="*/ 1153234 w 4651277"/>
                <a:gd name="connsiteY780" fmla="*/ 3831245 h 4241931"/>
                <a:gd name="connsiteX781" fmla="*/ 1182230 w 4651277"/>
                <a:gd name="connsiteY781" fmla="*/ 3799326 h 4241931"/>
                <a:gd name="connsiteX782" fmla="*/ 1213308 w 4651277"/>
                <a:gd name="connsiteY782" fmla="*/ 3779276 h 4241931"/>
                <a:gd name="connsiteX783" fmla="*/ 1227005 w 4651277"/>
                <a:gd name="connsiteY783" fmla="*/ 3743531 h 4241931"/>
                <a:gd name="connsiteX784" fmla="*/ 1221458 w 4651277"/>
                <a:gd name="connsiteY784" fmla="*/ 3737019 h 4241931"/>
                <a:gd name="connsiteX785" fmla="*/ 1231625 w 4651277"/>
                <a:gd name="connsiteY785" fmla="*/ 3685821 h 4241931"/>
                <a:gd name="connsiteX786" fmla="*/ 1240257 w 4651277"/>
                <a:gd name="connsiteY786" fmla="*/ 3659206 h 4241931"/>
                <a:gd name="connsiteX787" fmla="*/ 1240179 w 4651277"/>
                <a:gd name="connsiteY787" fmla="*/ 3659067 h 4241931"/>
                <a:gd name="connsiteX788" fmla="*/ 1230192 w 4651277"/>
                <a:gd name="connsiteY788" fmla="*/ 3642988 h 4241931"/>
                <a:gd name="connsiteX789" fmla="*/ 1231048 w 4651277"/>
                <a:gd name="connsiteY789" fmla="*/ 3642849 h 4241931"/>
                <a:gd name="connsiteX790" fmla="*/ 1229111 w 4651277"/>
                <a:gd name="connsiteY790" fmla="*/ 3639405 h 4241931"/>
                <a:gd name="connsiteX791" fmla="*/ 1225082 w 4651277"/>
                <a:gd name="connsiteY791" fmla="*/ 3615948 h 4241931"/>
                <a:gd name="connsiteX792" fmla="*/ 1223380 w 4651277"/>
                <a:gd name="connsiteY792" fmla="*/ 3610558 h 4241931"/>
                <a:gd name="connsiteX793" fmla="*/ 1222745 w 4651277"/>
                <a:gd name="connsiteY793" fmla="*/ 3611001 h 4241931"/>
                <a:gd name="connsiteX794" fmla="*/ 1190494 w 4651277"/>
                <a:gd name="connsiteY794" fmla="*/ 3651565 h 4241931"/>
                <a:gd name="connsiteX795" fmla="*/ 1166783 w 4651277"/>
                <a:gd name="connsiteY795" fmla="*/ 3661736 h 4241931"/>
                <a:gd name="connsiteX796" fmla="*/ 1154637 w 4651277"/>
                <a:gd name="connsiteY796" fmla="*/ 3670210 h 4241931"/>
                <a:gd name="connsiteX797" fmla="*/ 1116633 w 4651277"/>
                <a:gd name="connsiteY797" fmla="*/ 3690352 h 4241931"/>
                <a:gd name="connsiteX798" fmla="*/ 1090960 w 4651277"/>
                <a:gd name="connsiteY798" fmla="*/ 3676395 h 4241931"/>
                <a:gd name="connsiteX799" fmla="*/ 1152057 w 4651277"/>
                <a:gd name="connsiteY799" fmla="*/ 3582771 h 4241931"/>
                <a:gd name="connsiteX800" fmla="*/ 1146988 w 4651277"/>
                <a:gd name="connsiteY800" fmla="*/ 3583121 h 4241931"/>
                <a:gd name="connsiteX801" fmla="*/ 1174341 w 4651277"/>
                <a:gd name="connsiteY801" fmla="*/ 3554475 h 4241931"/>
                <a:gd name="connsiteX802" fmla="*/ 1195008 w 4651277"/>
                <a:gd name="connsiteY802" fmla="*/ 3526369 h 4241931"/>
                <a:gd name="connsiteX803" fmla="*/ 1182314 w 4651277"/>
                <a:gd name="connsiteY803" fmla="*/ 3516738 h 4241931"/>
                <a:gd name="connsiteX804" fmla="*/ 1164089 w 4651277"/>
                <a:gd name="connsiteY804" fmla="*/ 3495341 h 4241931"/>
                <a:gd name="connsiteX805" fmla="*/ 1138525 w 4651277"/>
                <a:gd name="connsiteY805" fmla="*/ 3489826 h 4241931"/>
                <a:gd name="connsiteX806" fmla="*/ 1113579 w 4651277"/>
                <a:gd name="connsiteY806" fmla="*/ 3498232 h 4241931"/>
                <a:gd name="connsiteX807" fmla="*/ 1101193 w 4651277"/>
                <a:gd name="connsiteY807" fmla="*/ 3517611 h 4241931"/>
                <a:gd name="connsiteX808" fmla="*/ 1083741 w 4651277"/>
                <a:gd name="connsiteY808" fmla="*/ 3524449 h 4241931"/>
                <a:gd name="connsiteX809" fmla="*/ 1066327 w 4651277"/>
                <a:gd name="connsiteY809" fmla="*/ 3498350 h 4241931"/>
                <a:gd name="connsiteX810" fmla="*/ 1060384 w 4651277"/>
                <a:gd name="connsiteY810" fmla="*/ 3491373 h 4241931"/>
                <a:gd name="connsiteX811" fmla="*/ 1051908 w 4651277"/>
                <a:gd name="connsiteY811" fmla="*/ 3488960 h 4241931"/>
                <a:gd name="connsiteX812" fmla="*/ 1034735 w 4651277"/>
                <a:gd name="connsiteY812" fmla="*/ 3470682 h 4241931"/>
                <a:gd name="connsiteX813" fmla="*/ 1017197 w 4651277"/>
                <a:gd name="connsiteY813" fmla="*/ 3484015 h 4241931"/>
                <a:gd name="connsiteX814" fmla="*/ 1010237 w 4651277"/>
                <a:gd name="connsiteY814" fmla="*/ 3484323 h 4241931"/>
                <a:gd name="connsiteX815" fmla="*/ 958799 w 4651277"/>
                <a:gd name="connsiteY815" fmla="*/ 3466337 h 4241931"/>
                <a:gd name="connsiteX816" fmla="*/ 951788 w 4651277"/>
                <a:gd name="connsiteY816" fmla="*/ 3461874 h 4241931"/>
                <a:gd name="connsiteX817" fmla="*/ 926759 w 4651277"/>
                <a:gd name="connsiteY817" fmla="*/ 3433431 h 4241931"/>
                <a:gd name="connsiteX818" fmla="*/ 903850 w 4651277"/>
                <a:gd name="connsiteY818" fmla="*/ 3383920 h 4241931"/>
                <a:gd name="connsiteX819" fmla="*/ 895238 w 4651277"/>
                <a:gd name="connsiteY819" fmla="*/ 3361559 h 4241931"/>
                <a:gd name="connsiteX820" fmla="*/ 893102 w 4651277"/>
                <a:gd name="connsiteY820" fmla="*/ 3344918 h 4241931"/>
                <a:gd name="connsiteX821" fmla="*/ 913932 w 4651277"/>
                <a:gd name="connsiteY821" fmla="*/ 3295875 h 4241931"/>
                <a:gd name="connsiteX822" fmla="*/ 916552 w 4651277"/>
                <a:gd name="connsiteY822" fmla="*/ 3284815 h 4241931"/>
                <a:gd name="connsiteX823" fmla="*/ 902668 w 4651277"/>
                <a:gd name="connsiteY823" fmla="*/ 3252497 h 4241931"/>
                <a:gd name="connsiteX824" fmla="*/ 899396 w 4651277"/>
                <a:gd name="connsiteY824" fmla="*/ 3239232 h 4241931"/>
                <a:gd name="connsiteX825" fmla="*/ 894195 w 4651277"/>
                <a:gd name="connsiteY825" fmla="*/ 3206742 h 4241931"/>
                <a:gd name="connsiteX826" fmla="*/ 880363 w 4651277"/>
                <a:gd name="connsiteY826" fmla="*/ 3200867 h 4241931"/>
                <a:gd name="connsiteX827" fmla="*/ 868662 w 4651277"/>
                <a:gd name="connsiteY827" fmla="*/ 3212216 h 4241931"/>
                <a:gd name="connsiteX828" fmla="*/ 861785 w 4651277"/>
                <a:gd name="connsiteY828" fmla="*/ 3179867 h 4241931"/>
                <a:gd name="connsiteX829" fmla="*/ 841031 w 4651277"/>
                <a:gd name="connsiteY829" fmla="*/ 3128406 h 4241931"/>
                <a:gd name="connsiteX830" fmla="*/ 835094 w 4651277"/>
                <a:gd name="connsiteY830" fmla="*/ 3130395 h 4241931"/>
                <a:gd name="connsiteX831" fmla="*/ 836894 w 4651277"/>
                <a:gd name="connsiteY831" fmla="*/ 3131712 h 4241931"/>
                <a:gd name="connsiteX832" fmla="*/ 828164 w 4651277"/>
                <a:gd name="connsiteY832" fmla="*/ 3141426 h 4241931"/>
                <a:gd name="connsiteX833" fmla="*/ 810249 w 4651277"/>
                <a:gd name="connsiteY833" fmla="*/ 3168564 h 4241931"/>
                <a:gd name="connsiteX834" fmla="*/ 805666 w 4651277"/>
                <a:gd name="connsiteY834" fmla="*/ 3182762 h 4241931"/>
                <a:gd name="connsiteX835" fmla="*/ 762994 w 4651277"/>
                <a:gd name="connsiteY835" fmla="*/ 3247137 h 4241931"/>
                <a:gd name="connsiteX836" fmla="*/ 769696 w 4651277"/>
                <a:gd name="connsiteY836" fmla="*/ 3269578 h 4241931"/>
                <a:gd name="connsiteX837" fmla="*/ 788985 w 4651277"/>
                <a:gd name="connsiteY837" fmla="*/ 3312615 h 4241931"/>
                <a:gd name="connsiteX838" fmla="*/ 783024 w 4651277"/>
                <a:gd name="connsiteY838" fmla="*/ 3324613 h 4241931"/>
                <a:gd name="connsiteX839" fmla="*/ 758660 w 4651277"/>
                <a:gd name="connsiteY839" fmla="*/ 3335580 h 4241931"/>
                <a:gd name="connsiteX840" fmla="*/ 671389 w 4651277"/>
                <a:gd name="connsiteY840" fmla="*/ 3280299 h 4241931"/>
                <a:gd name="connsiteX841" fmla="*/ 650969 w 4651277"/>
                <a:gd name="connsiteY841" fmla="*/ 3269201 h 4241931"/>
                <a:gd name="connsiteX842" fmla="*/ 641617 w 4651277"/>
                <a:gd name="connsiteY842" fmla="*/ 3268933 h 4241931"/>
                <a:gd name="connsiteX843" fmla="*/ 644406 w 4651277"/>
                <a:gd name="connsiteY843" fmla="*/ 3282190 h 4241931"/>
                <a:gd name="connsiteX844" fmla="*/ 650760 w 4651277"/>
                <a:gd name="connsiteY844" fmla="*/ 3284028 h 4241931"/>
                <a:gd name="connsiteX845" fmla="*/ 664657 w 4651277"/>
                <a:gd name="connsiteY845" fmla="*/ 3289107 h 4241931"/>
                <a:gd name="connsiteX846" fmla="*/ 653088 w 4651277"/>
                <a:gd name="connsiteY846" fmla="*/ 3305841 h 4241931"/>
                <a:gd name="connsiteX847" fmla="*/ 681811 w 4651277"/>
                <a:gd name="connsiteY847" fmla="*/ 3311127 h 4241931"/>
                <a:gd name="connsiteX848" fmla="*/ 681325 w 4651277"/>
                <a:gd name="connsiteY848" fmla="*/ 3323067 h 4241931"/>
                <a:gd name="connsiteX849" fmla="*/ 642947 w 4651277"/>
                <a:gd name="connsiteY849" fmla="*/ 3318009 h 4241931"/>
                <a:gd name="connsiteX850" fmla="*/ 616859 w 4651277"/>
                <a:gd name="connsiteY850" fmla="*/ 3306172 h 4241931"/>
                <a:gd name="connsiteX851" fmla="*/ 615221 w 4651277"/>
                <a:gd name="connsiteY851" fmla="*/ 3285459 h 4241931"/>
                <a:gd name="connsiteX852" fmla="*/ 603851 w 4651277"/>
                <a:gd name="connsiteY852" fmla="*/ 3275124 h 4241931"/>
                <a:gd name="connsiteX853" fmla="*/ 584006 w 4651277"/>
                <a:gd name="connsiteY853" fmla="*/ 3294285 h 4241931"/>
                <a:gd name="connsiteX854" fmla="*/ 576030 w 4651277"/>
                <a:gd name="connsiteY854" fmla="*/ 3296216 h 4241931"/>
                <a:gd name="connsiteX855" fmla="*/ 595446 w 4651277"/>
                <a:gd name="connsiteY855" fmla="*/ 3254362 h 4241931"/>
                <a:gd name="connsiteX856" fmla="*/ 582146 w 4651277"/>
                <a:gd name="connsiteY856" fmla="*/ 3236050 h 4241931"/>
                <a:gd name="connsiteX857" fmla="*/ 559040 w 4651277"/>
                <a:gd name="connsiteY857" fmla="*/ 3238269 h 4241931"/>
                <a:gd name="connsiteX858" fmla="*/ 547418 w 4651277"/>
                <a:gd name="connsiteY858" fmla="*/ 3221663 h 4241931"/>
                <a:gd name="connsiteX859" fmla="*/ 555276 w 4651277"/>
                <a:gd name="connsiteY859" fmla="*/ 3208783 h 4241931"/>
                <a:gd name="connsiteX860" fmla="*/ 552916 w 4651277"/>
                <a:gd name="connsiteY860" fmla="*/ 3178113 h 4241931"/>
                <a:gd name="connsiteX861" fmla="*/ 554759 w 4651277"/>
                <a:gd name="connsiteY861" fmla="*/ 3143891 h 4241931"/>
                <a:gd name="connsiteX862" fmla="*/ 546452 w 4651277"/>
                <a:gd name="connsiteY862" fmla="*/ 3109595 h 4241931"/>
                <a:gd name="connsiteX863" fmla="*/ 531314 w 4651277"/>
                <a:gd name="connsiteY863" fmla="*/ 3097640 h 4241931"/>
                <a:gd name="connsiteX864" fmla="*/ 544016 w 4651277"/>
                <a:gd name="connsiteY864" fmla="*/ 3089076 h 4241931"/>
                <a:gd name="connsiteX865" fmla="*/ 547970 w 4651277"/>
                <a:gd name="connsiteY865" fmla="*/ 3079252 h 4241931"/>
                <a:gd name="connsiteX866" fmla="*/ 536113 w 4651277"/>
                <a:gd name="connsiteY866" fmla="*/ 3040749 h 4241931"/>
                <a:gd name="connsiteX867" fmla="*/ 536514 w 4651277"/>
                <a:gd name="connsiteY867" fmla="*/ 3026719 h 4241931"/>
                <a:gd name="connsiteX868" fmla="*/ 518069 w 4651277"/>
                <a:gd name="connsiteY868" fmla="*/ 3044697 h 4241931"/>
                <a:gd name="connsiteX869" fmla="*/ 505030 w 4651277"/>
                <a:gd name="connsiteY869" fmla="*/ 3044899 h 4241931"/>
                <a:gd name="connsiteX870" fmla="*/ 469088 w 4651277"/>
                <a:gd name="connsiteY870" fmla="*/ 3060358 h 4241931"/>
                <a:gd name="connsiteX871" fmla="*/ 446865 w 4651277"/>
                <a:gd name="connsiteY871" fmla="*/ 3064475 h 4241931"/>
                <a:gd name="connsiteX872" fmla="*/ 428168 w 4651277"/>
                <a:gd name="connsiteY872" fmla="*/ 3076179 h 4241931"/>
                <a:gd name="connsiteX873" fmla="*/ 421376 w 4651277"/>
                <a:gd name="connsiteY873" fmla="*/ 3079513 h 4241931"/>
                <a:gd name="connsiteX874" fmla="*/ 387850 w 4651277"/>
                <a:gd name="connsiteY874" fmla="*/ 3050903 h 4241931"/>
                <a:gd name="connsiteX875" fmla="*/ 356247 w 4651277"/>
                <a:gd name="connsiteY875" fmla="*/ 3058134 h 4241931"/>
                <a:gd name="connsiteX876" fmla="*/ 329279 w 4651277"/>
                <a:gd name="connsiteY876" fmla="*/ 3044401 h 4241931"/>
                <a:gd name="connsiteX877" fmla="*/ 308607 w 4651277"/>
                <a:gd name="connsiteY877" fmla="*/ 3027031 h 4241931"/>
                <a:gd name="connsiteX878" fmla="*/ 279538 w 4651277"/>
                <a:gd name="connsiteY878" fmla="*/ 3001141 h 4241931"/>
                <a:gd name="connsiteX879" fmla="*/ 267950 w 4651277"/>
                <a:gd name="connsiteY879" fmla="*/ 2993392 h 4241931"/>
                <a:gd name="connsiteX880" fmla="*/ 257547 w 4651277"/>
                <a:gd name="connsiteY880" fmla="*/ 2987046 h 4241931"/>
                <a:gd name="connsiteX881" fmla="*/ 263834 w 4651277"/>
                <a:gd name="connsiteY881" fmla="*/ 2971168 h 4241931"/>
                <a:gd name="connsiteX882" fmla="*/ 275244 w 4651277"/>
                <a:gd name="connsiteY882" fmla="*/ 2962494 h 4241931"/>
                <a:gd name="connsiteX883" fmla="*/ 283127 w 4651277"/>
                <a:gd name="connsiteY883" fmla="*/ 2946230 h 4241931"/>
                <a:gd name="connsiteX884" fmla="*/ 271842 w 4651277"/>
                <a:gd name="connsiteY884" fmla="*/ 2937986 h 4241931"/>
                <a:gd name="connsiteX885" fmla="*/ 255949 w 4651277"/>
                <a:gd name="connsiteY885" fmla="*/ 2947324 h 4241931"/>
                <a:gd name="connsiteX886" fmla="*/ 248671 w 4651277"/>
                <a:gd name="connsiteY886" fmla="*/ 2962598 h 4241931"/>
                <a:gd name="connsiteX887" fmla="*/ 220889 w 4651277"/>
                <a:gd name="connsiteY887" fmla="*/ 2964682 h 4241931"/>
                <a:gd name="connsiteX888" fmla="*/ 224312 w 4651277"/>
                <a:gd name="connsiteY888" fmla="*/ 2945699 h 4241931"/>
                <a:gd name="connsiteX889" fmla="*/ 224403 w 4651277"/>
                <a:gd name="connsiteY889" fmla="*/ 2919922 h 4241931"/>
                <a:gd name="connsiteX890" fmla="*/ 221120 w 4651277"/>
                <a:gd name="connsiteY890" fmla="*/ 2906363 h 4241931"/>
                <a:gd name="connsiteX891" fmla="*/ 227734 w 4651277"/>
                <a:gd name="connsiteY891" fmla="*/ 2886607 h 4241931"/>
                <a:gd name="connsiteX892" fmla="*/ 230419 w 4651277"/>
                <a:gd name="connsiteY892" fmla="*/ 2873291 h 4241931"/>
                <a:gd name="connsiteX893" fmla="*/ 220334 w 4651277"/>
                <a:gd name="connsiteY893" fmla="*/ 2850825 h 4241931"/>
                <a:gd name="connsiteX894" fmla="*/ 210854 w 4651277"/>
                <a:gd name="connsiteY894" fmla="*/ 2827368 h 4241931"/>
                <a:gd name="connsiteX895" fmla="*/ 241764 w 4651277"/>
                <a:gd name="connsiteY895" fmla="*/ 2778929 h 4241931"/>
                <a:gd name="connsiteX896" fmla="*/ 255002 w 4651277"/>
                <a:gd name="connsiteY896" fmla="*/ 2751657 h 4241931"/>
                <a:gd name="connsiteX897" fmla="*/ 276350 w 4651277"/>
                <a:gd name="connsiteY897" fmla="*/ 2717777 h 4241931"/>
                <a:gd name="connsiteX898" fmla="*/ 285282 w 4651277"/>
                <a:gd name="connsiteY898" fmla="*/ 2707593 h 4241931"/>
                <a:gd name="connsiteX899" fmla="*/ 276926 w 4651277"/>
                <a:gd name="connsiteY899" fmla="*/ 2680064 h 4241931"/>
                <a:gd name="connsiteX900" fmla="*/ 264542 w 4651277"/>
                <a:gd name="connsiteY900" fmla="*/ 2672508 h 4241931"/>
                <a:gd name="connsiteX901" fmla="*/ 308116 w 4651277"/>
                <a:gd name="connsiteY901" fmla="*/ 2674621 h 4241931"/>
                <a:gd name="connsiteX902" fmla="*/ 327864 w 4651277"/>
                <a:gd name="connsiteY902" fmla="*/ 2668993 h 4241931"/>
                <a:gd name="connsiteX903" fmla="*/ 339456 w 4651277"/>
                <a:gd name="connsiteY903" fmla="*/ 2648876 h 4241931"/>
                <a:gd name="connsiteX904" fmla="*/ 368061 w 4651277"/>
                <a:gd name="connsiteY904" fmla="*/ 2643216 h 4241931"/>
                <a:gd name="connsiteX905" fmla="*/ 389537 w 4651277"/>
                <a:gd name="connsiteY905" fmla="*/ 2632526 h 4241931"/>
                <a:gd name="connsiteX906" fmla="*/ 396992 w 4651277"/>
                <a:gd name="connsiteY906" fmla="*/ 2633675 h 4241931"/>
                <a:gd name="connsiteX907" fmla="*/ 398142 w 4651277"/>
                <a:gd name="connsiteY907" fmla="*/ 2626219 h 4241931"/>
                <a:gd name="connsiteX908" fmla="*/ 385394 w 4651277"/>
                <a:gd name="connsiteY908" fmla="*/ 2597603 h 4241931"/>
                <a:gd name="connsiteX909" fmla="*/ 377546 w 4651277"/>
                <a:gd name="connsiteY909" fmla="*/ 2596603 h 4241931"/>
                <a:gd name="connsiteX910" fmla="*/ 376221 w 4651277"/>
                <a:gd name="connsiteY910" fmla="*/ 2597323 h 4241931"/>
                <a:gd name="connsiteX911" fmla="*/ 363730 w 4651277"/>
                <a:gd name="connsiteY911" fmla="*/ 2594317 h 4241931"/>
                <a:gd name="connsiteX912" fmla="*/ 336858 w 4651277"/>
                <a:gd name="connsiteY912" fmla="*/ 2561827 h 4241931"/>
                <a:gd name="connsiteX913" fmla="*/ 337956 w 4651277"/>
                <a:gd name="connsiteY913" fmla="*/ 2558256 h 4241931"/>
                <a:gd name="connsiteX914" fmla="*/ 331405 w 4651277"/>
                <a:gd name="connsiteY914" fmla="*/ 2552878 h 4241931"/>
                <a:gd name="connsiteX915" fmla="*/ 308578 w 4651277"/>
                <a:gd name="connsiteY915" fmla="*/ 2557984 h 4241931"/>
                <a:gd name="connsiteX916" fmla="*/ 294264 w 4651277"/>
                <a:gd name="connsiteY916" fmla="*/ 2582561 h 4241931"/>
                <a:gd name="connsiteX917" fmla="*/ 283956 w 4651277"/>
                <a:gd name="connsiteY917" fmla="*/ 2590545 h 4241931"/>
                <a:gd name="connsiteX918" fmla="*/ 279462 w 4651277"/>
                <a:gd name="connsiteY918" fmla="*/ 2578968 h 4241931"/>
                <a:gd name="connsiteX919" fmla="*/ 280886 w 4651277"/>
                <a:gd name="connsiteY919" fmla="*/ 2534293 h 4241931"/>
                <a:gd name="connsiteX920" fmla="*/ 293312 w 4651277"/>
                <a:gd name="connsiteY920" fmla="*/ 2522841 h 4241931"/>
                <a:gd name="connsiteX921" fmla="*/ 313664 w 4651277"/>
                <a:gd name="connsiteY921" fmla="*/ 2509256 h 4241931"/>
                <a:gd name="connsiteX922" fmla="*/ 322562 w 4651277"/>
                <a:gd name="connsiteY922" fmla="*/ 2501743 h 4241931"/>
                <a:gd name="connsiteX923" fmla="*/ 322347 w 4651277"/>
                <a:gd name="connsiteY923" fmla="*/ 2500403 h 4241931"/>
                <a:gd name="connsiteX924" fmla="*/ 325012 w 4651277"/>
                <a:gd name="connsiteY924" fmla="*/ 2494504 h 4241931"/>
                <a:gd name="connsiteX925" fmla="*/ 327121 w 4651277"/>
                <a:gd name="connsiteY925" fmla="*/ 2489822 h 4241931"/>
                <a:gd name="connsiteX926" fmla="*/ 325375 w 4651277"/>
                <a:gd name="connsiteY926" fmla="*/ 2483801 h 4241931"/>
                <a:gd name="connsiteX927" fmla="*/ 319894 w 4651277"/>
                <a:gd name="connsiteY927" fmla="*/ 2485096 h 4241931"/>
                <a:gd name="connsiteX928" fmla="*/ 311599 w 4651277"/>
                <a:gd name="connsiteY928" fmla="*/ 2486736 h 4241931"/>
                <a:gd name="connsiteX929" fmla="*/ 310423 w 4651277"/>
                <a:gd name="connsiteY929" fmla="*/ 2477683 h 4241931"/>
                <a:gd name="connsiteX930" fmla="*/ 311281 w 4651277"/>
                <a:gd name="connsiteY930" fmla="*/ 2475872 h 4241931"/>
                <a:gd name="connsiteX931" fmla="*/ 304224 w 4651277"/>
                <a:gd name="connsiteY931" fmla="*/ 2463706 h 4241931"/>
                <a:gd name="connsiteX932" fmla="*/ 295275 w 4651277"/>
                <a:gd name="connsiteY932" fmla="*/ 2457135 h 4241931"/>
                <a:gd name="connsiteX933" fmla="*/ 294859 w 4651277"/>
                <a:gd name="connsiteY933" fmla="*/ 2454016 h 4241931"/>
                <a:gd name="connsiteX934" fmla="*/ 286910 w 4651277"/>
                <a:gd name="connsiteY934" fmla="*/ 2446244 h 4241931"/>
                <a:gd name="connsiteX935" fmla="*/ 278232 w 4651277"/>
                <a:gd name="connsiteY935" fmla="*/ 2442183 h 4241931"/>
                <a:gd name="connsiteX936" fmla="*/ 256502 w 4651277"/>
                <a:gd name="connsiteY936" fmla="*/ 2431877 h 4241931"/>
                <a:gd name="connsiteX937" fmla="*/ 233566 w 4651277"/>
                <a:gd name="connsiteY937" fmla="*/ 2432796 h 4241931"/>
                <a:gd name="connsiteX938" fmla="*/ 225585 w 4651277"/>
                <a:gd name="connsiteY938" fmla="*/ 2427605 h 4241931"/>
                <a:gd name="connsiteX939" fmla="*/ 218516 w 4651277"/>
                <a:gd name="connsiteY939" fmla="*/ 2409611 h 4241931"/>
                <a:gd name="connsiteX940" fmla="*/ 219702 w 4651277"/>
                <a:gd name="connsiteY940" fmla="*/ 2396654 h 4241931"/>
                <a:gd name="connsiteX941" fmla="*/ 203612 w 4651277"/>
                <a:gd name="connsiteY941" fmla="*/ 2390201 h 4241931"/>
                <a:gd name="connsiteX942" fmla="*/ 185454 w 4651277"/>
                <a:gd name="connsiteY942" fmla="*/ 2384308 h 4241931"/>
                <a:gd name="connsiteX943" fmla="*/ 180651 w 4651277"/>
                <a:gd name="connsiteY943" fmla="*/ 2360984 h 4241931"/>
                <a:gd name="connsiteX944" fmla="*/ 188954 w 4651277"/>
                <a:gd name="connsiteY944" fmla="*/ 2355173 h 4241931"/>
                <a:gd name="connsiteX945" fmla="*/ 203232 w 4651277"/>
                <a:gd name="connsiteY945" fmla="*/ 2321739 h 4241931"/>
                <a:gd name="connsiteX946" fmla="*/ 198358 w 4651277"/>
                <a:gd name="connsiteY946" fmla="*/ 2280702 h 4241931"/>
                <a:gd name="connsiteX947" fmla="*/ 181129 w 4651277"/>
                <a:gd name="connsiteY947" fmla="*/ 2268831 h 4241931"/>
                <a:gd name="connsiteX948" fmla="*/ 161542 w 4651277"/>
                <a:gd name="connsiteY948" fmla="*/ 2266396 h 4241931"/>
                <a:gd name="connsiteX949" fmla="*/ 170152 w 4651277"/>
                <a:gd name="connsiteY949" fmla="*/ 2232225 h 4241931"/>
                <a:gd name="connsiteX950" fmla="*/ 182158 w 4651277"/>
                <a:gd name="connsiteY950" fmla="*/ 2210319 h 4241931"/>
                <a:gd name="connsiteX951" fmla="*/ 185087 w 4651277"/>
                <a:gd name="connsiteY951" fmla="*/ 2204960 h 4241931"/>
                <a:gd name="connsiteX952" fmla="*/ 183548 w 4651277"/>
                <a:gd name="connsiteY952" fmla="*/ 2204931 h 4241931"/>
                <a:gd name="connsiteX953" fmla="*/ 176985 w 4651277"/>
                <a:gd name="connsiteY953" fmla="*/ 2201655 h 4241931"/>
                <a:gd name="connsiteX954" fmla="*/ 158195 w 4651277"/>
                <a:gd name="connsiteY954" fmla="*/ 2192908 h 4241931"/>
                <a:gd name="connsiteX955" fmla="*/ 153725 w 4651277"/>
                <a:gd name="connsiteY955" fmla="*/ 2186242 h 4241931"/>
                <a:gd name="connsiteX956" fmla="*/ 153180 w 4651277"/>
                <a:gd name="connsiteY956" fmla="*/ 2181643 h 4241931"/>
                <a:gd name="connsiteX957" fmla="*/ 148907 w 4651277"/>
                <a:gd name="connsiteY957" fmla="*/ 2184596 h 4241931"/>
                <a:gd name="connsiteX958" fmla="*/ 133549 w 4651277"/>
                <a:gd name="connsiteY958" fmla="*/ 2192221 h 4241931"/>
                <a:gd name="connsiteX959" fmla="*/ 130014 w 4651277"/>
                <a:gd name="connsiteY959" fmla="*/ 2191909 h 4241931"/>
                <a:gd name="connsiteX960" fmla="*/ 130318 w 4651277"/>
                <a:gd name="connsiteY960" fmla="*/ 2192823 h 4241931"/>
                <a:gd name="connsiteX961" fmla="*/ 126283 w 4651277"/>
                <a:gd name="connsiteY961" fmla="*/ 2195305 h 4241931"/>
                <a:gd name="connsiteX962" fmla="*/ 107338 w 4651277"/>
                <a:gd name="connsiteY962" fmla="*/ 2192707 h 4241931"/>
                <a:gd name="connsiteX963" fmla="*/ 90588 w 4651277"/>
                <a:gd name="connsiteY963" fmla="*/ 2196667 h 4241931"/>
                <a:gd name="connsiteX964" fmla="*/ 85329 w 4651277"/>
                <a:gd name="connsiteY964" fmla="*/ 2204345 h 4241931"/>
                <a:gd name="connsiteX965" fmla="*/ 82412 w 4651277"/>
                <a:gd name="connsiteY965" fmla="*/ 2206965 h 4241931"/>
                <a:gd name="connsiteX966" fmla="*/ 79791 w 4651277"/>
                <a:gd name="connsiteY966" fmla="*/ 2204045 h 4241931"/>
                <a:gd name="connsiteX967" fmla="*/ 72187 w 4651277"/>
                <a:gd name="connsiteY967" fmla="*/ 2199087 h 4241931"/>
                <a:gd name="connsiteX968" fmla="*/ 56610 w 4651277"/>
                <a:gd name="connsiteY968" fmla="*/ 2194405 h 4241931"/>
                <a:gd name="connsiteX969" fmla="*/ 49228 w 4651277"/>
                <a:gd name="connsiteY969" fmla="*/ 2195828 h 4241931"/>
                <a:gd name="connsiteX970" fmla="*/ 44932 w 4651277"/>
                <a:gd name="connsiteY970" fmla="*/ 2199419 h 4241931"/>
                <a:gd name="connsiteX971" fmla="*/ 40358 w 4651277"/>
                <a:gd name="connsiteY971" fmla="*/ 2195030 h 4241931"/>
                <a:gd name="connsiteX972" fmla="*/ 38739 w 4651277"/>
                <a:gd name="connsiteY972" fmla="*/ 2190908 h 4241931"/>
                <a:gd name="connsiteX973" fmla="*/ 25029 w 4651277"/>
                <a:gd name="connsiteY973" fmla="*/ 2188681 h 4241931"/>
                <a:gd name="connsiteX974" fmla="*/ 22953 w 4651277"/>
                <a:gd name="connsiteY974" fmla="*/ 2190781 h 4241931"/>
                <a:gd name="connsiteX975" fmla="*/ 17398 w 4651277"/>
                <a:gd name="connsiteY975" fmla="*/ 2191771 h 4241931"/>
                <a:gd name="connsiteX976" fmla="*/ 17464 w 4651277"/>
                <a:gd name="connsiteY976" fmla="*/ 2186609 h 4241931"/>
                <a:gd name="connsiteX977" fmla="*/ 20703 w 4651277"/>
                <a:gd name="connsiteY977" fmla="*/ 2182626 h 4241931"/>
                <a:gd name="connsiteX978" fmla="*/ 20175 w 4651277"/>
                <a:gd name="connsiteY978" fmla="*/ 2176316 h 4241931"/>
                <a:gd name="connsiteX979" fmla="*/ 10908 w 4651277"/>
                <a:gd name="connsiteY979" fmla="*/ 2158882 h 4241931"/>
                <a:gd name="connsiteX980" fmla="*/ 3909 w 4651277"/>
                <a:gd name="connsiteY980" fmla="*/ 2136084 h 4241931"/>
                <a:gd name="connsiteX981" fmla="*/ 5354 w 4651277"/>
                <a:gd name="connsiteY981" fmla="*/ 2129952 h 4241931"/>
                <a:gd name="connsiteX982" fmla="*/ 9185 w 4651277"/>
                <a:gd name="connsiteY982" fmla="*/ 2123453 h 4241931"/>
                <a:gd name="connsiteX983" fmla="*/ 8263 w 4651277"/>
                <a:gd name="connsiteY983" fmla="*/ 2119867 h 4241931"/>
                <a:gd name="connsiteX984" fmla="*/ 0 w 4651277"/>
                <a:gd name="connsiteY984" fmla="*/ 2106669 h 4241931"/>
                <a:gd name="connsiteX985" fmla="*/ 1997 w 4651277"/>
                <a:gd name="connsiteY985" fmla="*/ 2092253 h 4241931"/>
                <a:gd name="connsiteX986" fmla="*/ 18461 w 4651277"/>
                <a:gd name="connsiteY986" fmla="*/ 2073068 h 4241931"/>
                <a:gd name="connsiteX987" fmla="*/ 22909 w 4651277"/>
                <a:gd name="connsiteY987" fmla="*/ 2063545 h 4241931"/>
                <a:gd name="connsiteX988" fmla="*/ 31396 w 4651277"/>
                <a:gd name="connsiteY988" fmla="*/ 2046292 h 4241931"/>
                <a:gd name="connsiteX989" fmla="*/ 31352 w 4651277"/>
                <a:gd name="connsiteY989" fmla="*/ 2025192 h 4241931"/>
                <a:gd name="connsiteX990" fmla="*/ 63886 w 4651277"/>
                <a:gd name="connsiteY990" fmla="*/ 2013091 h 4241931"/>
                <a:gd name="connsiteX991" fmla="*/ 81239 w 4651277"/>
                <a:gd name="connsiteY991" fmla="*/ 2008044 h 4241931"/>
                <a:gd name="connsiteX992" fmla="*/ 111405 w 4651277"/>
                <a:gd name="connsiteY992" fmla="*/ 1993139 h 4241931"/>
                <a:gd name="connsiteX993" fmla="*/ 126677 w 4651277"/>
                <a:gd name="connsiteY993" fmla="*/ 2000417 h 4241931"/>
                <a:gd name="connsiteX994" fmla="*/ 139632 w 4651277"/>
                <a:gd name="connsiteY994" fmla="*/ 1998124 h 4241931"/>
                <a:gd name="connsiteX995" fmla="*/ 146533 w 4651277"/>
                <a:gd name="connsiteY995" fmla="*/ 1993496 h 4241931"/>
                <a:gd name="connsiteX996" fmla="*/ 153736 w 4651277"/>
                <a:gd name="connsiteY996" fmla="*/ 1988375 h 4241931"/>
                <a:gd name="connsiteX997" fmla="*/ 154376 w 4651277"/>
                <a:gd name="connsiteY997" fmla="*/ 1996242 h 4241931"/>
                <a:gd name="connsiteX998" fmla="*/ 153285 w 4651277"/>
                <a:gd name="connsiteY998" fmla="*/ 2009173 h 4241931"/>
                <a:gd name="connsiteX999" fmla="*/ 164872 w 4651277"/>
                <a:gd name="connsiteY999" fmla="*/ 2016921 h 4241931"/>
                <a:gd name="connsiteX1000" fmla="*/ 175266 w 4651277"/>
                <a:gd name="connsiteY1000" fmla="*/ 2011025 h 4241931"/>
                <a:gd name="connsiteX1001" fmla="*/ 179204 w 4651277"/>
                <a:gd name="connsiteY1001" fmla="*/ 2016827 h 4241931"/>
                <a:gd name="connsiteX1002" fmla="*/ 185964 w 4651277"/>
                <a:gd name="connsiteY1002" fmla="*/ 2044743 h 4241931"/>
                <a:gd name="connsiteX1003" fmla="*/ 192136 w 4651277"/>
                <a:gd name="connsiteY1003" fmla="*/ 2058025 h 4241931"/>
                <a:gd name="connsiteX1004" fmla="*/ 191400 w 4651277"/>
                <a:gd name="connsiteY1004" fmla="*/ 2065222 h 4241931"/>
                <a:gd name="connsiteX1005" fmla="*/ 193705 w 4651277"/>
                <a:gd name="connsiteY1005" fmla="*/ 2064625 h 4241931"/>
                <a:gd name="connsiteX1006" fmla="*/ 201345 w 4651277"/>
                <a:gd name="connsiteY1006" fmla="*/ 2058516 h 4241931"/>
                <a:gd name="connsiteX1007" fmla="*/ 208726 w 4651277"/>
                <a:gd name="connsiteY1007" fmla="*/ 2057092 h 4241931"/>
                <a:gd name="connsiteX1008" fmla="*/ 228242 w 4651277"/>
                <a:gd name="connsiteY1008" fmla="*/ 2063119 h 4241931"/>
                <a:gd name="connsiteX1009" fmla="*/ 231942 w 4651277"/>
                <a:gd name="connsiteY1009" fmla="*/ 2058516 h 4241931"/>
                <a:gd name="connsiteX1010" fmla="*/ 254423 w 4651277"/>
                <a:gd name="connsiteY1010" fmla="*/ 2032807 h 4241931"/>
                <a:gd name="connsiteX1011" fmla="*/ 259562 w 4651277"/>
                <a:gd name="connsiteY1011" fmla="*/ 2024385 h 4241931"/>
                <a:gd name="connsiteX1012" fmla="*/ 260350 w 4651277"/>
                <a:gd name="connsiteY1012" fmla="*/ 2011951 h 4241931"/>
                <a:gd name="connsiteX1013" fmla="*/ 243934 w 4651277"/>
                <a:gd name="connsiteY1013" fmla="*/ 1984262 h 4241931"/>
                <a:gd name="connsiteX1014" fmla="*/ 241968 w 4651277"/>
                <a:gd name="connsiteY1014" fmla="*/ 1967429 h 4241931"/>
                <a:gd name="connsiteX1015" fmla="*/ 257810 w 4651277"/>
                <a:gd name="connsiteY1015" fmla="*/ 1964858 h 4241931"/>
                <a:gd name="connsiteX1016" fmla="*/ 278777 w 4651277"/>
                <a:gd name="connsiteY1016" fmla="*/ 1969490 h 4241931"/>
                <a:gd name="connsiteX1017" fmla="*/ 293797 w 4651277"/>
                <a:gd name="connsiteY1017" fmla="*/ 1970497 h 4241931"/>
                <a:gd name="connsiteX1018" fmla="*/ 304189 w 4651277"/>
                <a:gd name="connsiteY1018" fmla="*/ 1964603 h 4241931"/>
                <a:gd name="connsiteX1019" fmla="*/ 323849 w 4651277"/>
                <a:gd name="connsiteY1019" fmla="*/ 1916778 h 4241931"/>
                <a:gd name="connsiteX1020" fmla="*/ 339900 w 4651277"/>
                <a:gd name="connsiteY1020" fmla="*/ 1899380 h 4241931"/>
                <a:gd name="connsiteX1021" fmla="*/ 366172 w 4651277"/>
                <a:gd name="connsiteY1021" fmla="*/ 1899774 h 4241931"/>
                <a:gd name="connsiteX1022" fmla="*/ 386796 w 4651277"/>
                <a:gd name="connsiteY1022" fmla="*/ 1855936 h 4241931"/>
                <a:gd name="connsiteX1023" fmla="*/ 382353 w 4651277"/>
                <a:gd name="connsiteY1023" fmla="*/ 1837591 h 4241931"/>
                <a:gd name="connsiteX1024" fmla="*/ 397618 w 4651277"/>
                <a:gd name="connsiteY1024" fmla="*/ 1832628 h 4241931"/>
                <a:gd name="connsiteX1025" fmla="*/ 428633 w 4651277"/>
                <a:gd name="connsiteY1025" fmla="*/ 1850870 h 4241931"/>
                <a:gd name="connsiteX1026" fmla="*/ 421799 w 4651277"/>
                <a:gd name="connsiteY1026" fmla="*/ 1833105 h 4241931"/>
                <a:gd name="connsiteX1027" fmla="*/ 416893 w 4651277"/>
                <a:gd name="connsiteY1027" fmla="*/ 1823315 h 4241931"/>
                <a:gd name="connsiteX1028" fmla="*/ 392973 w 4651277"/>
                <a:gd name="connsiteY1028" fmla="*/ 1801244 h 4241931"/>
                <a:gd name="connsiteX1029" fmla="*/ 372974 w 4651277"/>
                <a:gd name="connsiteY1029" fmla="*/ 1800599 h 4241931"/>
                <a:gd name="connsiteX1030" fmla="*/ 385949 w 4651277"/>
                <a:gd name="connsiteY1030" fmla="*/ 1754815 h 4241931"/>
                <a:gd name="connsiteX1031" fmla="*/ 398951 w 4651277"/>
                <a:gd name="connsiteY1031" fmla="*/ 1705649 h 4241931"/>
                <a:gd name="connsiteX1032" fmla="*/ 389494 w 4651277"/>
                <a:gd name="connsiteY1032" fmla="*/ 1678807 h 4241931"/>
                <a:gd name="connsiteX1033" fmla="*/ 363309 w 4651277"/>
                <a:gd name="connsiteY1033" fmla="*/ 1680505 h 4241931"/>
                <a:gd name="connsiteX1034" fmla="*/ 342496 w 4651277"/>
                <a:gd name="connsiteY1034" fmla="*/ 1695679 h 4241931"/>
                <a:gd name="connsiteX1035" fmla="*/ 298105 w 4651277"/>
                <a:gd name="connsiteY1035" fmla="*/ 1669277 h 4241931"/>
                <a:gd name="connsiteX1036" fmla="*/ 291363 w 4651277"/>
                <a:gd name="connsiteY1036" fmla="*/ 1665844 h 4241931"/>
                <a:gd name="connsiteX1037" fmla="*/ 294593 w 4651277"/>
                <a:gd name="connsiteY1037" fmla="*/ 1646062 h 4241931"/>
                <a:gd name="connsiteX1038" fmla="*/ 308882 w 4651277"/>
                <a:gd name="connsiteY1038" fmla="*/ 1624869 h 4241931"/>
                <a:gd name="connsiteX1039" fmla="*/ 350575 w 4651277"/>
                <a:gd name="connsiteY1039" fmla="*/ 1612239 h 4241931"/>
                <a:gd name="connsiteX1040" fmla="*/ 368300 w 4651277"/>
                <a:gd name="connsiteY1040" fmla="*/ 1624411 h 4241931"/>
                <a:gd name="connsiteX1041" fmla="*/ 381481 w 4651277"/>
                <a:gd name="connsiteY1041" fmla="*/ 1631773 h 4241931"/>
                <a:gd name="connsiteX1042" fmla="*/ 447262 w 4651277"/>
                <a:gd name="connsiteY1042" fmla="*/ 1605288 h 4241931"/>
                <a:gd name="connsiteX1043" fmla="*/ 459886 w 4651277"/>
                <a:gd name="connsiteY1043" fmla="*/ 1566766 h 4241931"/>
                <a:gd name="connsiteX1044" fmla="*/ 453689 w 4651277"/>
                <a:gd name="connsiteY1044" fmla="*/ 1556868 h 4241931"/>
                <a:gd name="connsiteX1045" fmla="*/ 470485 w 4651277"/>
                <a:gd name="connsiteY1045" fmla="*/ 1505937 h 4241931"/>
                <a:gd name="connsiteX1046" fmla="*/ 499433 w 4651277"/>
                <a:gd name="connsiteY1046" fmla="*/ 1480773 h 4241931"/>
                <a:gd name="connsiteX1047" fmla="*/ 547531 w 4651277"/>
                <a:gd name="connsiteY1047" fmla="*/ 1463211 h 4241931"/>
                <a:gd name="connsiteX1048" fmla="*/ 567253 w 4651277"/>
                <a:gd name="connsiteY1048" fmla="*/ 1460968 h 4241931"/>
                <a:gd name="connsiteX1049" fmla="*/ 536841 w 4651277"/>
                <a:gd name="connsiteY1049" fmla="*/ 1441738 h 4241931"/>
                <a:gd name="connsiteX1050" fmla="*/ 534666 w 4651277"/>
                <a:gd name="connsiteY1050" fmla="*/ 1439730 h 4241931"/>
                <a:gd name="connsiteX1051" fmla="*/ 534280 w 4651277"/>
                <a:gd name="connsiteY1051" fmla="*/ 1438135 h 4241931"/>
                <a:gd name="connsiteX1052" fmla="*/ 490714 w 4651277"/>
                <a:gd name="connsiteY1052" fmla="*/ 1340184 h 4241931"/>
                <a:gd name="connsiteX1053" fmla="*/ 488780 w 4651277"/>
                <a:gd name="connsiteY1053" fmla="*/ 1292099 h 4241931"/>
                <a:gd name="connsiteX1054" fmla="*/ 496936 w 4651277"/>
                <a:gd name="connsiteY1054" fmla="*/ 1238618 h 4241931"/>
                <a:gd name="connsiteX1055" fmla="*/ 497422 w 4651277"/>
                <a:gd name="connsiteY1055" fmla="*/ 1226678 h 4241931"/>
                <a:gd name="connsiteX1056" fmla="*/ 498708 w 4651277"/>
                <a:gd name="connsiteY1056" fmla="*/ 1146573 h 4241931"/>
                <a:gd name="connsiteX1057" fmla="*/ 494266 w 4651277"/>
                <a:gd name="connsiteY1057" fmla="*/ 1128228 h 4241931"/>
                <a:gd name="connsiteX1058" fmla="*/ 491300 w 4651277"/>
                <a:gd name="connsiteY1058" fmla="*/ 1098549 h 4241931"/>
                <a:gd name="connsiteX1059" fmla="*/ 474258 w 4651277"/>
                <a:gd name="connsiteY1059" fmla="*/ 1115342 h 4241931"/>
                <a:gd name="connsiteX1060" fmla="*/ 456676 w 4651277"/>
                <a:gd name="connsiteY1060" fmla="*/ 1110733 h 4241931"/>
                <a:gd name="connsiteX1061" fmla="*/ 424274 w 4651277"/>
                <a:gd name="connsiteY1061" fmla="*/ 1078049 h 4241931"/>
                <a:gd name="connsiteX1062" fmla="*/ 407590 w 4651277"/>
                <a:gd name="connsiteY1062" fmla="*/ 1059716 h 4241931"/>
                <a:gd name="connsiteX1063" fmla="*/ 403785 w 4651277"/>
                <a:gd name="connsiteY1063" fmla="*/ 1049238 h 4241931"/>
                <a:gd name="connsiteX1064" fmla="*/ 396629 w 4651277"/>
                <a:gd name="connsiteY1064" fmla="*/ 1007485 h 4241931"/>
                <a:gd name="connsiteX1065" fmla="*/ 398423 w 4651277"/>
                <a:gd name="connsiteY1065" fmla="*/ 980030 h 4241931"/>
                <a:gd name="connsiteX1066" fmla="*/ 397121 w 4651277"/>
                <a:gd name="connsiteY1066" fmla="*/ 967680 h 4241931"/>
                <a:gd name="connsiteX1067" fmla="*/ 394920 w 4651277"/>
                <a:gd name="connsiteY1067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8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8"/>
                  </a:lnTo>
                  <a:lnTo>
                    <a:pt x="3877729" y="2513815"/>
                  </a:lnTo>
                  <a:close/>
                  <a:moveTo>
                    <a:pt x="3877901" y="2487464"/>
                  </a:moveTo>
                  <a:lnTo>
                    <a:pt x="3888276" y="2487069"/>
                  </a:lnTo>
                  <a:cubicBezTo>
                    <a:pt x="3890138" y="2487517"/>
                    <a:pt x="3891479" y="2488580"/>
                    <a:pt x="3891886" y="2490770"/>
                  </a:cubicBezTo>
                  <a:lnTo>
                    <a:pt x="3891216" y="2494296"/>
                  </a:lnTo>
                  <a:lnTo>
                    <a:pt x="3905570" y="2476507"/>
                  </a:lnTo>
                  <a:cubicBezTo>
                    <a:pt x="3907159" y="2474284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8" y="2490422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8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2" y="2054951"/>
                  </a:lnTo>
                  <a:lnTo>
                    <a:pt x="4089266" y="2055669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6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2"/>
                  </a:lnTo>
                  <a:lnTo>
                    <a:pt x="3822243" y="1811284"/>
                  </a:lnTo>
                  <a:close/>
                  <a:moveTo>
                    <a:pt x="3767516" y="1561443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3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6" y="1609280"/>
                  </a:lnTo>
                  <a:lnTo>
                    <a:pt x="3797457" y="1614968"/>
                  </a:lnTo>
                  <a:lnTo>
                    <a:pt x="3788624" y="1604063"/>
                  </a:lnTo>
                  <a:cubicBezTo>
                    <a:pt x="3785763" y="1594087"/>
                    <a:pt x="3781115" y="1584988"/>
                    <a:pt x="3776032" y="1576162"/>
                  </a:cubicBezTo>
                  <a:close/>
                  <a:moveTo>
                    <a:pt x="2526548" y="3066943"/>
                  </a:moveTo>
                  <a:lnTo>
                    <a:pt x="2526941" y="3067714"/>
                  </a:lnTo>
                  <a:lnTo>
                    <a:pt x="2540254" y="3062845"/>
                  </a:lnTo>
                  <a:lnTo>
                    <a:pt x="2539881" y="3062027"/>
                  </a:lnTo>
                  <a:lnTo>
                    <a:pt x="2539743" y="3061741"/>
                  </a:ln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0" y="545620"/>
                  </a:cubicBezTo>
                  <a:cubicBezTo>
                    <a:pt x="3403040" y="561222"/>
                    <a:pt x="3409325" y="561477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7"/>
                    <a:pt x="3427865" y="511430"/>
                  </a:cubicBezTo>
                  <a:lnTo>
                    <a:pt x="3425437" y="507611"/>
                  </a:lnTo>
                  <a:lnTo>
                    <a:pt x="3420176" y="511007"/>
                  </a:lnTo>
                  <a:cubicBezTo>
                    <a:pt x="3411083" y="515050"/>
                    <a:pt x="3401574" y="518109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182718" y="1487138"/>
                  </a:moveTo>
                  <a:lnTo>
                    <a:pt x="1184885" y="1486780"/>
                  </a:lnTo>
                  <a:lnTo>
                    <a:pt x="1184389" y="1486142"/>
                  </a:lnTo>
                  <a:lnTo>
                    <a:pt x="1183954" y="1486556"/>
                  </a:lnTo>
                  <a:cubicBezTo>
                    <a:pt x="1182777" y="1484694"/>
                    <a:pt x="1180289" y="1486468"/>
                    <a:pt x="1182718" y="1487138"/>
                  </a:cubicBezTo>
                  <a:close/>
                  <a:moveTo>
                    <a:pt x="1148542" y="1390278"/>
                  </a:moveTo>
                  <a:cubicBezTo>
                    <a:pt x="1147867" y="1392936"/>
                    <a:pt x="1147949" y="1395841"/>
                    <a:pt x="1148805" y="1398307"/>
                  </a:cubicBezTo>
                  <a:cubicBezTo>
                    <a:pt x="1151676" y="1406017"/>
                    <a:pt x="1151658" y="1413045"/>
                    <a:pt x="1150120" y="1419807"/>
                  </a:cubicBezTo>
                  <a:lnTo>
                    <a:pt x="1148674" y="1423488"/>
                  </a:lnTo>
                  <a:lnTo>
                    <a:pt x="1150306" y="1421569"/>
                  </a:lnTo>
                  <a:cubicBezTo>
                    <a:pt x="1151410" y="1417011"/>
                    <a:pt x="1150925" y="1411805"/>
                    <a:pt x="1150446" y="1406292"/>
                  </a:cubicBezTo>
                  <a:cubicBezTo>
                    <a:pt x="1150266" y="1401093"/>
                    <a:pt x="1149491" y="1395268"/>
                    <a:pt x="1150974" y="1390797"/>
                  </a:cubicBezTo>
                  <a:lnTo>
                    <a:pt x="1160764" y="1385670"/>
                  </a:lnTo>
                  <a:lnTo>
                    <a:pt x="1158556" y="1383721"/>
                  </a:lnTo>
                  <a:cubicBezTo>
                    <a:pt x="1156669" y="1382760"/>
                    <a:pt x="1154688" y="1382558"/>
                    <a:pt x="1152826" y="1383736"/>
                  </a:cubicBezTo>
                  <a:cubicBezTo>
                    <a:pt x="1150651" y="1385211"/>
                    <a:pt x="1149218" y="1387621"/>
                    <a:pt x="1148542" y="1390278"/>
                  </a:cubicBezTo>
                  <a:close/>
                  <a:moveTo>
                    <a:pt x="1176775" y="1335146"/>
                  </a:moveTo>
                  <a:lnTo>
                    <a:pt x="1176922" y="1344593"/>
                  </a:lnTo>
                  <a:lnTo>
                    <a:pt x="1178171" y="1355232"/>
                  </a:lnTo>
                  <a:lnTo>
                    <a:pt x="1178988" y="1344413"/>
                  </a:ln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3"/>
                  </a:cubicBezTo>
                  <a:close/>
                  <a:moveTo>
                    <a:pt x="901578" y="1089026"/>
                  </a:moveTo>
                  <a:cubicBezTo>
                    <a:pt x="900293" y="1091592"/>
                    <a:pt x="900074" y="1094338"/>
                    <a:pt x="902450" y="1097146"/>
                  </a:cubicBezTo>
                  <a:lnTo>
                    <a:pt x="902526" y="1097155"/>
                  </a:lnTo>
                  <a:lnTo>
                    <a:pt x="903198" y="1086956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1"/>
                    <a:pt x="767408" y="1070654"/>
                    <a:pt x="769344" y="1066423"/>
                  </a:cubicBezTo>
                  <a:cubicBezTo>
                    <a:pt x="771280" y="1062191"/>
                    <a:pt x="767048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500"/>
                    <a:pt x="459935" y="911515"/>
                  </a:cubicBezTo>
                  <a:cubicBezTo>
                    <a:pt x="471849" y="915384"/>
                    <a:pt x="481311" y="914360"/>
                    <a:pt x="483116" y="899146"/>
                  </a:cubicBezTo>
                  <a:cubicBezTo>
                    <a:pt x="482560" y="893369"/>
                    <a:pt x="486053" y="892100"/>
                    <a:pt x="490125" y="893227"/>
                  </a:cubicBezTo>
                  <a:cubicBezTo>
                    <a:pt x="495490" y="894460"/>
                    <a:pt x="501350" y="895995"/>
                    <a:pt x="505508" y="899211"/>
                  </a:cubicBezTo>
                  <a:cubicBezTo>
                    <a:pt x="514314" y="905945"/>
                    <a:pt x="522954" y="908496"/>
                    <a:pt x="533045" y="903097"/>
                  </a:cubicBezTo>
                  <a:cubicBezTo>
                    <a:pt x="538738" y="900451"/>
                    <a:pt x="543994" y="902977"/>
                    <a:pt x="549057" y="904707"/>
                  </a:cubicBezTo>
                  <a:cubicBezTo>
                    <a:pt x="558974" y="922993"/>
                    <a:pt x="551705" y="950506"/>
                    <a:pt x="576911" y="960445"/>
                  </a:cubicBezTo>
                  <a:cubicBezTo>
                    <a:pt x="582964" y="962779"/>
                    <a:pt x="582479" y="974718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8" y="980396"/>
                  </a:cubicBezTo>
                  <a:cubicBezTo>
                    <a:pt x="689736" y="978295"/>
                    <a:pt x="699861" y="981753"/>
                    <a:pt x="708863" y="989282"/>
                  </a:cubicBezTo>
                  <a:cubicBezTo>
                    <a:pt x="709057" y="990081"/>
                    <a:pt x="709057" y="990081"/>
                    <a:pt x="709249" y="990880"/>
                  </a:cubicBezTo>
                  <a:cubicBezTo>
                    <a:pt x="719278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1" y="913736"/>
                    <a:pt x="770388" y="922209"/>
                  </a:cubicBezTo>
                  <a:cubicBezTo>
                    <a:pt x="772764" y="925016"/>
                    <a:pt x="773149" y="928081"/>
                    <a:pt x="772846" y="931130"/>
                  </a:cubicBezTo>
                  <a:lnTo>
                    <a:pt x="771985" y="935690"/>
                  </a:lnTo>
                  <a:lnTo>
                    <a:pt x="777370" y="940500"/>
                  </a:lnTo>
                  <a:cubicBezTo>
                    <a:pt x="778541" y="943594"/>
                    <a:pt x="779432" y="947706"/>
                    <a:pt x="782283" y="952504"/>
                  </a:cubicBezTo>
                  <a:cubicBezTo>
                    <a:pt x="782149" y="957181"/>
                    <a:pt x="780033" y="960648"/>
                    <a:pt x="776624" y="964007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3" y="985704"/>
                    <a:pt x="781464" y="994901"/>
                    <a:pt x="789860" y="1001522"/>
                  </a:cubicBezTo>
                  <a:cubicBezTo>
                    <a:pt x="794047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7"/>
                    <a:pt x="804836" y="1014108"/>
                  </a:cubicBezTo>
                  <a:cubicBezTo>
                    <a:pt x="806116" y="1011694"/>
                    <a:pt x="808603" y="1009921"/>
                    <a:pt x="810408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7"/>
                  </a:cubicBezTo>
                  <a:cubicBezTo>
                    <a:pt x="865406" y="986236"/>
                    <a:pt x="872081" y="988232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2"/>
                    <a:pt x="931001" y="1034884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8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2"/>
                    <a:pt x="918086" y="991595"/>
                  </a:cubicBezTo>
                  <a:cubicBezTo>
                    <a:pt x="923623" y="984271"/>
                    <a:pt x="926482" y="976736"/>
                    <a:pt x="923864" y="967585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799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20" y="922343"/>
                    <a:pt x="889714" y="923737"/>
                  </a:cubicBezTo>
                  <a:cubicBezTo>
                    <a:pt x="878002" y="927344"/>
                    <a:pt x="874887" y="920417"/>
                    <a:pt x="871980" y="910814"/>
                  </a:cubicBezTo>
                  <a:cubicBezTo>
                    <a:pt x="866942" y="896840"/>
                    <a:pt x="858725" y="884879"/>
                    <a:pt x="847332" y="874932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4"/>
                  </a:cubicBezTo>
                  <a:cubicBezTo>
                    <a:pt x="821502" y="832169"/>
                    <a:pt x="824603" y="827024"/>
                    <a:pt x="827615" y="825752"/>
                  </a:cubicBezTo>
                  <a:cubicBezTo>
                    <a:pt x="844604" y="819436"/>
                    <a:pt x="844709" y="808559"/>
                    <a:pt x="837279" y="794828"/>
                  </a:cubicBezTo>
                  <a:cubicBezTo>
                    <a:pt x="836297" y="792273"/>
                    <a:pt x="836961" y="789307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6" y="759027"/>
                    <a:pt x="866084" y="754956"/>
                    <a:pt x="864539" y="744488"/>
                  </a:cubicBezTo>
                  <a:cubicBezTo>
                    <a:pt x="863525" y="736866"/>
                    <a:pt x="865068" y="728258"/>
                    <a:pt x="871755" y="722748"/>
                  </a:cubicBezTo>
                  <a:cubicBezTo>
                    <a:pt x="877987" y="717526"/>
                    <a:pt x="875567" y="712703"/>
                    <a:pt x="872404" y="707713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4"/>
                    <a:pt x="863052" y="686934"/>
                    <a:pt x="859922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4" y="695208"/>
                    <a:pt x="832916" y="694588"/>
                    <a:pt x="831296" y="680990"/>
                  </a:cubicBezTo>
                  <a:cubicBezTo>
                    <a:pt x="830116" y="674108"/>
                    <a:pt x="830871" y="667272"/>
                    <a:pt x="830431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6" y="647069"/>
                    <a:pt x="849463" y="643408"/>
                    <a:pt x="847783" y="638749"/>
                  </a:cubicBezTo>
                  <a:cubicBezTo>
                    <a:pt x="845983" y="632896"/>
                    <a:pt x="844347" y="626303"/>
                    <a:pt x="835406" y="626246"/>
                  </a:cubicBezTo>
                  <a:cubicBezTo>
                    <a:pt x="834953" y="626533"/>
                    <a:pt x="834499" y="626822"/>
                    <a:pt x="833304" y="626943"/>
                  </a:cubicBezTo>
                  <a:cubicBezTo>
                    <a:pt x="828810" y="627883"/>
                    <a:pt x="824468" y="635086"/>
                    <a:pt x="819248" y="628857"/>
                  </a:cubicBezTo>
                  <a:cubicBezTo>
                    <a:pt x="814316" y="623080"/>
                    <a:pt x="812393" y="616033"/>
                    <a:pt x="813029" y="608001"/>
                  </a:cubicBezTo>
                  <a:cubicBezTo>
                    <a:pt x="814071" y="601617"/>
                    <a:pt x="817339" y="595732"/>
                    <a:pt x="821182" y="590753"/>
                  </a:cubicBezTo>
                  <a:cubicBezTo>
                    <a:pt x="824404" y="586803"/>
                    <a:pt x="827582" y="584789"/>
                    <a:pt x="831485" y="589945"/>
                  </a:cubicBezTo>
                  <a:cubicBezTo>
                    <a:pt x="833088" y="591472"/>
                    <a:pt x="835147" y="592711"/>
                    <a:pt x="836962" y="591560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6" y="578085"/>
                    <a:pt x="832589" y="574621"/>
                  </a:cubicBezTo>
                  <a:cubicBezTo>
                    <a:pt x="827051" y="562871"/>
                    <a:pt x="831726" y="554185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7"/>
                    <a:pt x="869730" y="547904"/>
                    <a:pt x="866763" y="528166"/>
                  </a:cubicBezTo>
                  <a:cubicBezTo>
                    <a:pt x="865749" y="520543"/>
                    <a:pt x="866914" y="515353"/>
                    <a:pt x="874296" y="511946"/>
                  </a:cubicBezTo>
                  <a:cubicBezTo>
                    <a:pt x="877307" y="510674"/>
                    <a:pt x="879289" y="508783"/>
                    <a:pt x="881271" y="506890"/>
                  </a:cubicBezTo>
                  <a:cubicBezTo>
                    <a:pt x="894599" y="497807"/>
                    <a:pt x="901875" y="486203"/>
                    <a:pt x="895567" y="469218"/>
                  </a:cubicBezTo>
                  <a:cubicBezTo>
                    <a:pt x="893478" y="462911"/>
                    <a:pt x="892297" y="456030"/>
                    <a:pt x="893053" y="449192"/>
                  </a:cubicBezTo>
                  <a:cubicBezTo>
                    <a:pt x="893310" y="444578"/>
                    <a:pt x="895790" y="440463"/>
                    <a:pt x="900284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6"/>
                    <a:pt x="947336" y="441495"/>
                    <a:pt x="955007" y="438541"/>
                  </a:cubicBezTo>
                  <a:cubicBezTo>
                    <a:pt x="962966" y="436041"/>
                    <a:pt x="969274" y="433949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5"/>
                    <a:pt x="1041215" y="436046"/>
                    <a:pt x="1054530" y="433965"/>
                  </a:cubicBezTo>
                  <a:cubicBezTo>
                    <a:pt x="1066648" y="432008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8" y="431383"/>
                    <a:pt x="1165444" y="439339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1"/>
                    <a:pt x="1295484" y="442763"/>
                    <a:pt x="1308223" y="439777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8" y="421799"/>
                    <a:pt x="1327103" y="416367"/>
                    <a:pt x="1334516" y="418027"/>
                  </a:cubicBezTo>
                  <a:cubicBezTo>
                    <a:pt x="1342217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8"/>
                    <a:pt x="1348242" y="455745"/>
                  </a:cubicBezTo>
                  <a:lnTo>
                    <a:pt x="1387252" y="495472"/>
                  </a:lnTo>
                  <a:lnTo>
                    <a:pt x="1391837" y="495408"/>
                  </a:lnTo>
                  <a:cubicBezTo>
                    <a:pt x="1404436" y="492736"/>
                    <a:pt x="1415417" y="485221"/>
                    <a:pt x="1416978" y="473734"/>
                  </a:cubicBezTo>
                  <a:cubicBezTo>
                    <a:pt x="1420965" y="446896"/>
                    <a:pt x="1437005" y="441698"/>
                    <a:pt x="1459404" y="441306"/>
                  </a:cubicBezTo>
                  <a:cubicBezTo>
                    <a:pt x="1462911" y="440739"/>
                    <a:pt x="1466274" y="440817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2" y="401163"/>
                    <a:pt x="1461863" y="391126"/>
                  </a:cubicBezTo>
                  <a:cubicBezTo>
                    <a:pt x="1456437" y="385175"/>
                    <a:pt x="1454727" y="380734"/>
                    <a:pt x="1459824" y="373082"/>
                  </a:cubicBezTo>
                  <a:cubicBezTo>
                    <a:pt x="1463987" y="366575"/>
                    <a:pt x="1466363" y="358991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2"/>
                    <a:pt x="1516208" y="302521"/>
                    <a:pt x="1518925" y="302455"/>
                  </a:cubicBezTo>
                  <a:cubicBezTo>
                    <a:pt x="1549337" y="302509"/>
                    <a:pt x="1572854" y="315221"/>
                    <a:pt x="1592775" y="337949"/>
                  </a:cubicBezTo>
                  <a:cubicBezTo>
                    <a:pt x="1604626" y="351430"/>
                    <a:pt x="1610607" y="366976"/>
                    <a:pt x="1609283" y="384943"/>
                  </a:cubicBezTo>
                  <a:cubicBezTo>
                    <a:pt x="1608837" y="392959"/>
                    <a:pt x="1611124" y="394824"/>
                    <a:pt x="1618784" y="393836"/>
                  </a:cubicBezTo>
                  <a:cubicBezTo>
                    <a:pt x="1627874" y="392491"/>
                    <a:pt x="1638107" y="392080"/>
                    <a:pt x="1646487" y="387871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3"/>
                    <a:pt x="1697241" y="414806"/>
                  </a:cubicBezTo>
                  <a:cubicBezTo>
                    <a:pt x="1701679" y="413095"/>
                    <a:pt x="1702546" y="409230"/>
                    <a:pt x="1703912" y="406155"/>
                  </a:cubicBezTo>
                  <a:cubicBezTo>
                    <a:pt x="1708798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4" y="397791"/>
                  </a:cubicBezTo>
                  <a:cubicBezTo>
                    <a:pt x="1751216" y="403232"/>
                    <a:pt x="1749918" y="409028"/>
                    <a:pt x="1750050" y="414469"/>
                  </a:cubicBezTo>
                  <a:cubicBezTo>
                    <a:pt x="1750736" y="429504"/>
                    <a:pt x="1756307" y="434812"/>
                    <a:pt x="1771479" y="433479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7"/>
                    <a:pt x="1811648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6"/>
                    <a:pt x="1826673" y="458702"/>
                    <a:pt x="1831732" y="469308"/>
                  </a:cubicBezTo>
                  <a:cubicBezTo>
                    <a:pt x="1835582" y="476258"/>
                    <a:pt x="1839799" y="478556"/>
                    <a:pt x="1847892" y="475634"/>
                  </a:cubicBezTo>
                  <a:cubicBezTo>
                    <a:pt x="1858991" y="471359"/>
                    <a:pt x="1870025" y="464363"/>
                    <a:pt x="1880126" y="458510"/>
                  </a:cubicBezTo>
                  <a:cubicBezTo>
                    <a:pt x="1897175" y="448804"/>
                    <a:pt x="1913648" y="441674"/>
                    <a:pt x="1931438" y="455808"/>
                  </a:cubicBezTo>
                  <a:cubicBezTo>
                    <a:pt x="1936155" y="458895"/>
                    <a:pt x="1940095" y="456395"/>
                    <a:pt x="1943892" y="454541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6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2"/>
                    <a:pt x="1965110" y="399096"/>
                    <a:pt x="1967342" y="392156"/>
                  </a:cubicBezTo>
                  <a:cubicBezTo>
                    <a:pt x="1969863" y="383928"/>
                    <a:pt x="1973671" y="375987"/>
                    <a:pt x="1982906" y="373999"/>
                  </a:cubicBezTo>
                  <a:cubicBezTo>
                    <a:pt x="1990854" y="371723"/>
                    <a:pt x="1996357" y="374310"/>
                    <a:pt x="1993404" y="384469"/>
                  </a:cubicBezTo>
                  <a:cubicBezTo>
                    <a:pt x="1991172" y="391411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9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8"/>
                    <a:pt x="2027118" y="342649"/>
                    <a:pt x="2033778" y="340083"/>
                  </a:cubicBezTo>
                  <a:cubicBezTo>
                    <a:pt x="2040583" y="336874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1"/>
                    <a:pt x="2059695" y="397132"/>
                    <a:pt x="2070321" y="397232"/>
                  </a:cubicBezTo>
                  <a:lnTo>
                    <a:pt x="2071511" y="397143"/>
                  </a:lnTo>
                  <a:lnTo>
                    <a:pt x="2069934" y="387948"/>
                  </a:lnTo>
                  <a:cubicBezTo>
                    <a:pt x="2068111" y="383917"/>
                    <a:pt x="2065026" y="379929"/>
                    <a:pt x="2060255" y="375986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8"/>
                    <a:pt x="2129578" y="334347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8"/>
                  </a:cubicBezTo>
                  <a:cubicBezTo>
                    <a:pt x="2104083" y="294094"/>
                    <a:pt x="2112817" y="293631"/>
                    <a:pt x="2119407" y="294010"/>
                  </a:cubicBezTo>
                  <a:cubicBezTo>
                    <a:pt x="2164845" y="297438"/>
                    <a:pt x="2192376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2" y="204688"/>
                    <a:pt x="2257860" y="207097"/>
                  </a:cubicBezTo>
                  <a:cubicBezTo>
                    <a:pt x="2280850" y="213905"/>
                    <a:pt x="2287208" y="209918"/>
                    <a:pt x="2292598" y="187735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7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5" y="145752"/>
                    <a:pt x="2180094" y="141351"/>
                    <a:pt x="2177954" y="156063"/>
                  </a:cubicBezTo>
                  <a:cubicBezTo>
                    <a:pt x="2177459" y="160470"/>
                    <a:pt x="2167500" y="165378"/>
                    <a:pt x="2161941" y="156914"/>
                  </a:cubicBezTo>
                  <a:cubicBezTo>
                    <a:pt x="2160845" y="146570"/>
                    <a:pt x="2160158" y="136205"/>
                    <a:pt x="2166815" y="128838"/>
                  </a:cubicBezTo>
                  <a:cubicBezTo>
                    <a:pt x="2169034" y="126381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1" y="112559"/>
                    <a:pt x="2238235" y="109067"/>
                    <a:pt x="2224591" y="99573"/>
                  </a:cubicBezTo>
                  <a:cubicBezTo>
                    <a:pt x="2222555" y="88731"/>
                    <a:pt x="2211553" y="73987"/>
                    <a:pt x="2236573" y="77768"/>
                  </a:cubicBezTo>
                  <a:cubicBezTo>
                    <a:pt x="2238028" y="77691"/>
                    <a:pt x="2238757" y="77652"/>
                    <a:pt x="2240288" y="79030"/>
                  </a:cubicBezTo>
                  <a:cubicBezTo>
                    <a:pt x="2247381" y="88873"/>
                    <a:pt x="2259833" y="89671"/>
                    <a:pt x="2269604" y="94992"/>
                  </a:cubicBezTo>
                  <a:cubicBezTo>
                    <a:pt x="2277114" y="98973"/>
                    <a:pt x="2283472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8"/>
                    <a:pt x="2301741" y="81608"/>
                    <a:pt x="2306411" y="73331"/>
                  </a:cubicBezTo>
                  <a:cubicBezTo>
                    <a:pt x="2320350" y="60911"/>
                    <a:pt x="2332834" y="48569"/>
                    <a:pt x="2339875" y="29946"/>
                  </a:cubicBezTo>
                  <a:cubicBezTo>
                    <a:pt x="2352809" y="-1397"/>
                    <a:pt x="2370239" y="-3053"/>
                    <a:pt x="2392011" y="22069"/>
                  </a:cubicBezTo>
                  <a:cubicBezTo>
                    <a:pt x="2415354" y="49298"/>
                    <a:pt x="2423401" y="49599"/>
                    <a:pt x="2449746" y="23384"/>
                  </a:cubicBezTo>
                  <a:cubicBezTo>
                    <a:pt x="2450436" y="22617"/>
                    <a:pt x="2450436" y="22617"/>
                    <a:pt x="2451124" y="21850"/>
                  </a:cubicBezTo>
                  <a:cubicBezTo>
                    <a:pt x="2481072" y="-5288"/>
                    <a:pt x="2484595" y="-7665"/>
                    <a:pt x="2508326" y="26842"/>
                  </a:cubicBezTo>
                  <a:cubicBezTo>
                    <a:pt x="2514650" y="35996"/>
                    <a:pt x="2516957" y="51932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5"/>
                    <a:pt x="2559883" y="8046"/>
                  </a:cubicBezTo>
                  <a:cubicBezTo>
                    <a:pt x="2560882" y="13102"/>
                    <a:pt x="2559657" y="17549"/>
                    <a:pt x="2562074" y="21798"/>
                  </a:cubicBezTo>
                  <a:cubicBezTo>
                    <a:pt x="2564070" y="31912"/>
                    <a:pt x="2566066" y="42025"/>
                    <a:pt x="2568791" y="52100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1" y="50277"/>
                    <a:pt x="2625296" y="43989"/>
                  </a:cubicBezTo>
                  <a:cubicBezTo>
                    <a:pt x="2630888" y="39313"/>
                    <a:pt x="2637090" y="32415"/>
                    <a:pt x="2645290" y="35628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2" y="78799"/>
                    <a:pt x="2657690" y="90445"/>
                  </a:cubicBezTo>
                  <a:cubicBezTo>
                    <a:pt x="2658347" y="102820"/>
                    <a:pt x="2663062" y="109139"/>
                    <a:pt x="2676280" y="110626"/>
                  </a:cubicBezTo>
                  <a:cubicBezTo>
                    <a:pt x="2699766" y="113029"/>
                    <a:pt x="2709119" y="124213"/>
                    <a:pt x="2711006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1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10" y="175841"/>
                  </a:cubicBezTo>
                  <a:cubicBezTo>
                    <a:pt x="2866295" y="185648"/>
                    <a:pt x="2866605" y="194939"/>
                    <a:pt x="2868616" y="203591"/>
                  </a:cubicBezTo>
                  <a:lnTo>
                    <a:pt x="2876460" y="217590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3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60"/>
                  </a:cubicBezTo>
                  <a:cubicBezTo>
                    <a:pt x="2979943" y="138301"/>
                    <a:pt x="3002044" y="128368"/>
                    <a:pt x="3020035" y="96025"/>
                  </a:cubicBezTo>
                  <a:cubicBezTo>
                    <a:pt x="3035385" y="68933"/>
                    <a:pt x="3041054" y="65712"/>
                    <a:pt x="3059179" y="77157"/>
                  </a:cubicBezTo>
                  <a:cubicBezTo>
                    <a:pt x="3063973" y="84932"/>
                    <a:pt x="3065279" y="95813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6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2"/>
                  </a:cubicBezTo>
                  <a:cubicBezTo>
                    <a:pt x="3179448" y="101429"/>
                    <a:pt x="3180594" y="95529"/>
                    <a:pt x="3184041" y="91696"/>
                  </a:cubicBezTo>
                  <a:cubicBezTo>
                    <a:pt x="3184731" y="90929"/>
                    <a:pt x="3184653" y="89475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7" y="95059"/>
                    <a:pt x="3205002" y="101532"/>
                  </a:cubicBezTo>
                  <a:cubicBezTo>
                    <a:pt x="3211448" y="126738"/>
                    <a:pt x="3219610" y="129226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2"/>
                    <a:pt x="3276340" y="111615"/>
                  </a:cubicBezTo>
                  <a:cubicBezTo>
                    <a:pt x="3277455" y="118854"/>
                    <a:pt x="3277880" y="126859"/>
                    <a:pt x="3277538" y="134178"/>
                  </a:cubicBezTo>
                  <a:cubicBezTo>
                    <a:pt x="3277428" y="145864"/>
                    <a:pt x="3279999" y="153025"/>
                    <a:pt x="3294633" y="153709"/>
                  </a:cubicBezTo>
                  <a:cubicBezTo>
                    <a:pt x="3310725" y="154314"/>
                    <a:pt x="3317971" y="167069"/>
                    <a:pt x="3319511" y="182315"/>
                  </a:cubicBezTo>
                  <a:cubicBezTo>
                    <a:pt x="3323589" y="217866"/>
                    <a:pt x="3323589" y="217866"/>
                    <a:pt x="3357761" y="215322"/>
                  </a:cubicBezTo>
                  <a:cubicBezTo>
                    <a:pt x="3365040" y="214935"/>
                    <a:pt x="3376222" y="205581"/>
                    <a:pt x="3375693" y="223128"/>
                  </a:cubicBezTo>
                  <a:cubicBezTo>
                    <a:pt x="3372937" y="226194"/>
                    <a:pt x="3370180" y="229261"/>
                    <a:pt x="3367384" y="231599"/>
                  </a:cubicBezTo>
                  <a:cubicBezTo>
                    <a:pt x="3359268" y="243708"/>
                    <a:pt x="3368118" y="245428"/>
                    <a:pt x="3377007" y="247876"/>
                  </a:cubicBezTo>
                  <a:cubicBezTo>
                    <a:pt x="3393174" y="249938"/>
                    <a:pt x="3404403" y="255181"/>
                    <a:pt x="3404679" y="274146"/>
                  </a:cubicBezTo>
                  <a:cubicBezTo>
                    <a:pt x="3404377" y="282190"/>
                    <a:pt x="3409897" y="289926"/>
                    <a:pt x="3412506" y="297817"/>
                  </a:cubicBezTo>
                  <a:cubicBezTo>
                    <a:pt x="3416074" y="310037"/>
                    <a:pt x="3414431" y="320343"/>
                    <a:pt x="3404705" y="329618"/>
                  </a:cubicBezTo>
                  <a:cubicBezTo>
                    <a:pt x="3386707" y="348093"/>
                    <a:pt x="3386714" y="361961"/>
                    <a:pt x="3403810" y="381492"/>
                  </a:cubicBezTo>
                  <a:cubicBezTo>
                    <a:pt x="3407719" y="386394"/>
                    <a:pt x="3412319" y="390529"/>
                    <a:pt x="3416229" y="395431"/>
                  </a:cubicBezTo>
                  <a:cubicBezTo>
                    <a:pt x="3425582" y="406614"/>
                    <a:pt x="3425434" y="417571"/>
                    <a:pt x="3415823" y="429030"/>
                  </a:cubicBezTo>
                  <a:cubicBezTo>
                    <a:pt x="3409102" y="436503"/>
                    <a:pt x="3400313" y="443677"/>
                    <a:pt x="3401628" y="453598"/>
                  </a:cubicBezTo>
                  <a:lnTo>
                    <a:pt x="3406630" y="464271"/>
                  </a:lnTo>
                  <a:lnTo>
                    <a:pt x="3407669" y="464755"/>
                  </a:lnTo>
                  <a:cubicBezTo>
                    <a:pt x="3414157" y="465851"/>
                    <a:pt x="3423255" y="468537"/>
                    <a:pt x="3418321" y="455507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3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8"/>
                  </a:cubicBezTo>
                  <a:cubicBezTo>
                    <a:pt x="3465981" y="472415"/>
                    <a:pt x="3467341" y="472531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1" y="453568"/>
                    <a:pt x="3570810" y="481255"/>
                  </a:cubicBezTo>
                  <a:cubicBezTo>
                    <a:pt x="3574048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5"/>
                    <a:pt x="3648916" y="504571"/>
                    <a:pt x="3648972" y="539676"/>
                  </a:cubicBezTo>
                  <a:cubicBezTo>
                    <a:pt x="3649008" y="549002"/>
                    <a:pt x="3643051" y="561113"/>
                    <a:pt x="3651715" y="565684"/>
                  </a:cubicBezTo>
                  <a:cubicBezTo>
                    <a:pt x="3662465" y="571526"/>
                    <a:pt x="3669581" y="558689"/>
                    <a:pt x="3677800" y="552253"/>
                  </a:cubicBezTo>
                  <a:cubicBezTo>
                    <a:pt x="3681913" y="549035"/>
                    <a:pt x="3685501" y="545499"/>
                    <a:pt x="3689090" y="541962"/>
                  </a:cubicBezTo>
                  <a:cubicBezTo>
                    <a:pt x="3696215" y="542014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7"/>
                    <a:pt x="3681701" y="577536"/>
                    <a:pt x="3678811" y="585793"/>
                  </a:cubicBezTo>
                  <a:cubicBezTo>
                    <a:pt x="3673235" y="603147"/>
                    <a:pt x="3677382" y="609256"/>
                    <a:pt x="3695717" y="609705"/>
                  </a:cubicBezTo>
                  <a:cubicBezTo>
                    <a:pt x="3704203" y="609872"/>
                    <a:pt x="3712920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5"/>
                    <a:pt x="3740043" y="623864"/>
                    <a:pt x="3736745" y="630441"/>
                  </a:cubicBezTo>
                  <a:cubicBezTo>
                    <a:pt x="3732495" y="638583"/>
                    <a:pt x="3727200" y="646089"/>
                    <a:pt x="3722108" y="654435"/>
                  </a:cubicBezTo>
                  <a:cubicBezTo>
                    <a:pt x="3716698" y="663301"/>
                    <a:pt x="3716964" y="669905"/>
                    <a:pt x="3725398" y="677198"/>
                  </a:cubicBezTo>
                  <a:cubicBezTo>
                    <a:pt x="3740499" y="689988"/>
                    <a:pt x="3741667" y="702153"/>
                    <a:pt x="3732642" y="718120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2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8"/>
                    <a:pt x="3810714" y="795880"/>
                    <a:pt x="3823514" y="793669"/>
                  </a:cubicBezTo>
                  <a:cubicBezTo>
                    <a:pt x="3806234" y="806745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69"/>
                    <a:pt x="3823742" y="840975"/>
                    <a:pt x="3826606" y="836281"/>
                  </a:cubicBezTo>
                  <a:cubicBezTo>
                    <a:pt x="3841561" y="811766"/>
                    <a:pt x="3844399" y="810633"/>
                    <a:pt x="3871753" y="824457"/>
                  </a:cubicBezTo>
                  <a:cubicBezTo>
                    <a:pt x="3883024" y="830618"/>
                    <a:pt x="3885888" y="825924"/>
                    <a:pt x="3886171" y="816075"/>
                  </a:cubicBezTo>
                  <a:cubicBezTo>
                    <a:pt x="3892765" y="802920"/>
                    <a:pt x="3897610" y="813750"/>
                    <a:pt x="3903030" y="817772"/>
                  </a:cubicBezTo>
                  <a:cubicBezTo>
                    <a:pt x="3922250" y="840234"/>
                    <a:pt x="3942237" y="843839"/>
                    <a:pt x="3970004" y="830001"/>
                  </a:cubicBezTo>
                  <a:cubicBezTo>
                    <a:pt x="3993457" y="818542"/>
                    <a:pt x="3998903" y="819002"/>
                    <a:pt x="4006011" y="835505"/>
                  </a:cubicBezTo>
                  <a:cubicBezTo>
                    <a:pt x="4005641" y="843153"/>
                    <a:pt x="4001389" y="851294"/>
                    <a:pt x="4008781" y="857952"/>
                  </a:cubicBezTo>
                  <a:cubicBezTo>
                    <a:pt x="4015942" y="867330"/>
                    <a:pt x="4025472" y="868134"/>
                    <a:pt x="4036593" y="866329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0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6" y="904728"/>
                  </a:cubicBezTo>
                  <a:cubicBezTo>
                    <a:pt x="4086296" y="904525"/>
                    <a:pt x="4086932" y="903481"/>
                    <a:pt x="4087569" y="902438"/>
                  </a:cubicBezTo>
                  <a:cubicBezTo>
                    <a:pt x="4093880" y="899131"/>
                    <a:pt x="4094481" y="888762"/>
                    <a:pt x="4104011" y="889565"/>
                  </a:cubicBezTo>
                  <a:cubicBezTo>
                    <a:pt x="4108996" y="895470"/>
                    <a:pt x="4104453" y="900573"/>
                    <a:pt x="4102112" y="905585"/>
                  </a:cubicBezTo>
                  <a:cubicBezTo>
                    <a:pt x="4099768" y="910596"/>
                    <a:pt x="4097108" y="916132"/>
                    <a:pt x="4095288" y="921462"/>
                  </a:cubicBezTo>
                  <a:cubicBezTo>
                    <a:pt x="4087801" y="941946"/>
                    <a:pt x="4092266" y="947533"/>
                    <a:pt x="4114076" y="945806"/>
                  </a:cubicBezTo>
                  <a:cubicBezTo>
                    <a:pt x="4119636" y="944905"/>
                    <a:pt x="4125514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4"/>
                    <a:pt x="4133677" y="973510"/>
                    <a:pt x="4129972" y="978409"/>
                  </a:cubicBezTo>
                  <a:cubicBezTo>
                    <a:pt x="4124359" y="986436"/>
                    <a:pt x="4122741" y="992607"/>
                    <a:pt x="4132538" y="1000014"/>
                  </a:cubicBezTo>
                  <a:cubicBezTo>
                    <a:pt x="4143377" y="1008058"/>
                    <a:pt x="4142344" y="1020311"/>
                    <a:pt x="4136184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3"/>
                    <a:pt x="4164370" y="1074544"/>
                    <a:pt x="4155689" y="1086426"/>
                  </a:cubicBezTo>
                  <a:cubicBezTo>
                    <a:pt x="4152330" y="1087240"/>
                    <a:pt x="4148971" y="1088053"/>
                    <a:pt x="4145929" y="1088346"/>
                  </a:cubicBezTo>
                  <a:cubicBezTo>
                    <a:pt x="4134580" y="1092872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7"/>
                  </a:cubicBezTo>
                  <a:cubicBezTo>
                    <a:pt x="4147533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6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5" y="1219531"/>
                    <a:pt x="4102065" y="1224773"/>
                  </a:cubicBezTo>
                  <a:cubicBezTo>
                    <a:pt x="4103234" y="1236937"/>
                    <a:pt x="4097939" y="1244443"/>
                    <a:pt x="4085863" y="1247811"/>
                  </a:cubicBezTo>
                  <a:cubicBezTo>
                    <a:pt x="4074945" y="1250455"/>
                    <a:pt x="4061738" y="1250987"/>
                    <a:pt x="4062766" y="1268076"/>
                  </a:cubicBezTo>
                  <a:cubicBezTo>
                    <a:pt x="4063703" y="1282962"/>
                    <a:pt x="4064642" y="1297849"/>
                    <a:pt x="4083268" y="1301340"/>
                  </a:cubicBezTo>
                  <a:cubicBezTo>
                    <a:pt x="4085151" y="1301774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2" y="1304703"/>
                    <a:pt x="4025745" y="1300601"/>
                  </a:cubicBezTo>
                  <a:cubicBezTo>
                    <a:pt x="4016737" y="1300117"/>
                    <a:pt x="4012599" y="1306897"/>
                    <a:pt x="4008463" y="1313678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1" y="1345489"/>
                  </a:cubicBezTo>
                  <a:cubicBezTo>
                    <a:pt x="3954629" y="1366725"/>
                    <a:pt x="3954629" y="1366725"/>
                    <a:pt x="3934694" y="1355993"/>
                  </a:cubicBezTo>
                  <a:cubicBezTo>
                    <a:pt x="3931042" y="1353766"/>
                    <a:pt x="3927072" y="1352059"/>
                    <a:pt x="3923281" y="1354756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4" y="1395678"/>
                    <a:pt x="3936872" y="1401698"/>
                    <a:pt x="3949876" y="1400327"/>
                  </a:cubicBezTo>
                  <a:cubicBezTo>
                    <a:pt x="3959000" y="1399450"/>
                    <a:pt x="3965895" y="1402226"/>
                    <a:pt x="3968971" y="1411261"/>
                  </a:cubicBezTo>
                  <a:cubicBezTo>
                    <a:pt x="3969123" y="1419226"/>
                    <a:pt x="3962925" y="1421171"/>
                    <a:pt x="3957365" y="1422073"/>
                  </a:cubicBezTo>
                  <a:cubicBezTo>
                    <a:pt x="3922845" y="1428211"/>
                    <a:pt x="3902965" y="1452585"/>
                    <a:pt x="3884013" y="1478958"/>
                  </a:cubicBezTo>
                  <a:cubicBezTo>
                    <a:pt x="3874400" y="1492955"/>
                    <a:pt x="3868462" y="1496310"/>
                    <a:pt x="3859917" y="1489419"/>
                  </a:cubicBezTo>
                  <a:lnTo>
                    <a:pt x="3852809" y="1481837"/>
                  </a:lnTo>
                  <a:lnTo>
                    <a:pt x="3841864" y="1492090"/>
                  </a:lnTo>
                  <a:lnTo>
                    <a:pt x="3840531" y="1496285"/>
                  </a:lnTo>
                  <a:lnTo>
                    <a:pt x="3850294" y="1497108"/>
                  </a:lnTo>
                  <a:cubicBezTo>
                    <a:pt x="3875525" y="1500333"/>
                    <a:pt x="3883385" y="1514432"/>
                    <a:pt x="3872107" y="1537613"/>
                  </a:cubicBezTo>
                  <a:cubicBezTo>
                    <a:pt x="3867421" y="1547638"/>
                    <a:pt x="3860129" y="1556073"/>
                    <a:pt x="3857531" y="1567371"/>
                  </a:cubicBezTo>
                  <a:cubicBezTo>
                    <a:pt x="3852883" y="1586722"/>
                    <a:pt x="3857029" y="1592830"/>
                    <a:pt x="3876636" y="1591193"/>
                  </a:cubicBezTo>
                  <a:cubicBezTo>
                    <a:pt x="3882402" y="1591131"/>
                    <a:pt x="3888279" y="1589708"/>
                    <a:pt x="3893839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39" y="1591525"/>
                    <a:pt x="3820166" y="1603981"/>
                  </a:cubicBezTo>
                  <a:cubicBezTo>
                    <a:pt x="3819878" y="1607385"/>
                    <a:pt x="3820969" y="1612345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79" y="1625739"/>
                    <a:pt x="3878963" y="1632824"/>
                  </a:cubicBezTo>
                  <a:cubicBezTo>
                    <a:pt x="3879662" y="1632317"/>
                    <a:pt x="3880361" y="1631809"/>
                    <a:pt x="3881060" y="1631301"/>
                  </a:cubicBezTo>
                  <a:cubicBezTo>
                    <a:pt x="3903233" y="1628009"/>
                    <a:pt x="3924385" y="1635070"/>
                    <a:pt x="3946493" y="1636097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2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1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7"/>
                    <a:pt x="4222463" y="1639593"/>
                    <a:pt x="4233230" y="1641916"/>
                  </a:cubicBezTo>
                  <a:cubicBezTo>
                    <a:pt x="4255971" y="1646755"/>
                    <a:pt x="4279860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8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6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5"/>
                  </a:lnTo>
                  <a:cubicBezTo>
                    <a:pt x="4468222" y="1714702"/>
                    <a:pt x="4468175" y="1715004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9" y="1701554"/>
                    <a:pt x="4476105" y="1702032"/>
                  </a:cubicBezTo>
                  <a:cubicBezTo>
                    <a:pt x="4507614" y="1710115"/>
                    <a:pt x="4540876" y="1699299"/>
                    <a:pt x="4572318" y="1711701"/>
                  </a:cubicBezTo>
                  <a:cubicBezTo>
                    <a:pt x="4576954" y="1713673"/>
                    <a:pt x="4583370" y="1712215"/>
                    <a:pt x="4589311" y="1713774"/>
                  </a:cubicBezTo>
                  <a:cubicBezTo>
                    <a:pt x="4590518" y="1713966"/>
                    <a:pt x="4592232" y="1714855"/>
                    <a:pt x="4593344" y="1715650"/>
                  </a:cubicBezTo>
                  <a:cubicBezTo>
                    <a:pt x="4596582" y="1718639"/>
                    <a:pt x="4596420" y="1723562"/>
                    <a:pt x="4601154" y="1724929"/>
                  </a:cubicBezTo>
                  <a:cubicBezTo>
                    <a:pt x="4602169" y="1726327"/>
                    <a:pt x="4602581" y="1727630"/>
                    <a:pt x="4602993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4" y="1742592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2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7" y="1750870"/>
                    <a:pt x="4509436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1" y="1731516"/>
                  </a:cubicBezTo>
                  <a:cubicBezTo>
                    <a:pt x="4400338" y="1723437"/>
                    <a:pt x="4379217" y="1720092"/>
                    <a:pt x="4358507" y="1718051"/>
                  </a:cubicBezTo>
                  <a:cubicBezTo>
                    <a:pt x="4343927" y="1716359"/>
                    <a:pt x="4330142" y="1713558"/>
                    <a:pt x="4315402" y="1716792"/>
                  </a:cubicBezTo>
                  <a:cubicBezTo>
                    <a:pt x="4303267" y="1719199"/>
                    <a:pt x="4290880" y="1715382"/>
                    <a:pt x="4279957" y="1706229"/>
                  </a:cubicBezTo>
                  <a:cubicBezTo>
                    <a:pt x="4264780" y="1692690"/>
                    <a:pt x="4247656" y="1699257"/>
                    <a:pt x="4243898" y="1719077"/>
                  </a:cubicBezTo>
                  <a:cubicBezTo>
                    <a:pt x="4243516" y="1721492"/>
                    <a:pt x="4243039" y="1724509"/>
                    <a:pt x="4242561" y="1727526"/>
                  </a:cubicBezTo>
                  <a:cubicBezTo>
                    <a:pt x="4237590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4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9"/>
                    <a:pt x="4144304" y="1812800"/>
                    <a:pt x="4142937" y="1817531"/>
                  </a:cubicBezTo>
                  <a:cubicBezTo>
                    <a:pt x="4139245" y="1833030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4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3"/>
                    <a:pt x="4075791" y="1874328"/>
                    <a:pt x="4084939" y="1875159"/>
                  </a:cubicBezTo>
                  <a:cubicBezTo>
                    <a:pt x="4101330" y="1877135"/>
                    <a:pt x="4102721" y="1887872"/>
                    <a:pt x="4100715" y="1900545"/>
                  </a:cubicBezTo>
                  <a:cubicBezTo>
                    <a:pt x="4099281" y="1909598"/>
                    <a:pt x="4098355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8"/>
                  </a:cubicBezTo>
                  <a:cubicBezTo>
                    <a:pt x="4116699" y="1951948"/>
                    <a:pt x="4120123" y="1965481"/>
                    <a:pt x="4131370" y="1964787"/>
                  </a:cubicBezTo>
                  <a:cubicBezTo>
                    <a:pt x="4138801" y="1964727"/>
                    <a:pt x="4146360" y="1967781"/>
                    <a:pt x="4154147" y="1961590"/>
                  </a:cubicBezTo>
                  <a:cubicBezTo>
                    <a:pt x="4161932" y="1955400"/>
                    <a:pt x="4170697" y="1958643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6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7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8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3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5" y="2211269"/>
                    <a:pt x="4169590" y="2219526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1" y="2248055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4" y="2295941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7" y="2331791"/>
                    <a:pt x="4057216" y="2335352"/>
                  </a:cubicBezTo>
                  <a:lnTo>
                    <a:pt x="4073447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3" y="2395533"/>
                    <a:pt x="4036450" y="2388356"/>
                  </a:cubicBezTo>
                  <a:cubicBezTo>
                    <a:pt x="4045191" y="2376132"/>
                    <a:pt x="4030425" y="2363894"/>
                    <a:pt x="4033639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0"/>
                  </a:cubicBezTo>
                  <a:cubicBezTo>
                    <a:pt x="3986224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9"/>
                    <a:pt x="3931553" y="2410099"/>
                  </a:cubicBezTo>
                  <a:cubicBezTo>
                    <a:pt x="3928596" y="2417053"/>
                    <a:pt x="3920367" y="2418225"/>
                    <a:pt x="3913538" y="2418380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6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6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2" y="2621030"/>
                    <a:pt x="3951796" y="2665082"/>
                    <a:pt x="3944723" y="2709741"/>
                  </a:cubicBezTo>
                  <a:cubicBezTo>
                    <a:pt x="3942238" y="2725432"/>
                    <a:pt x="3935020" y="2739754"/>
                    <a:pt x="3933742" y="2755635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30"/>
                    <a:pt x="3960631" y="2788970"/>
                    <a:pt x="3958242" y="2804057"/>
                  </a:cubicBezTo>
                  <a:cubicBezTo>
                    <a:pt x="3953654" y="2833024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4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8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1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5" y="3003434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10"/>
                  </a:cubicBezTo>
                  <a:cubicBezTo>
                    <a:pt x="3828681" y="2993251"/>
                    <a:pt x="3830084" y="2980481"/>
                    <a:pt x="3826596" y="2971268"/>
                  </a:cubicBezTo>
                  <a:cubicBezTo>
                    <a:pt x="3825357" y="2967361"/>
                    <a:pt x="3827109" y="2960213"/>
                    <a:pt x="3819102" y="2963896"/>
                  </a:cubicBezTo>
                  <a:cubicBezTo>
                    <a:pt x="3812398" y="2967164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9" y="2944930"/>
                  </a:cubicBezTo>
                  <a:cubicBezTo>
                    <a:pt x="3810348" y="2937145"/>
                    <a:pt x="3803966" y="2930566"/>
                    <a:pt x="3806099" y="2921006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2"/>
                  </a:cubicBezTo>
                  <a:cubicBezTo>
                    <a:pt x="3793138" y="2920810"/>
                    <a:pt x="3790880" y="2927257"/>
                    <a:pt x="3786147" y="2925889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4" y="2933616"/>
                  </a:lnTo>
                  <a:cubicBezTo>
                    <a:pt x="3786489" y="2940527"/>
                    <a:pt x="3782271" y="2941801"/>
                    <a:pt x="3777010" y="2940205"/>
                  </a:cubicBezTo>
                  <a:lnTo>
                    <a:pt x="3767057" y="2938295"/>
                  </a:lnTo>
                  <a:lnTo>
                    <a:pt x="3765045" y="2949766"/>
                  </a:lnTo>
                  <a:cubicBezTo>
                    <a:pt x="3762434" y="2962345"/>
                    <a:pt x="3762841" y="2975400"/>
                    <a:pt x="3751466" y="2984733"/>
                  </a:cubicBezTo>
                  <a:cubicBezTo>
                    <a:pt x="3746476" y="2988892"/>
                    <a:pt x="3748824" y="2993595"/>
                    <a:pt x="3751078" y="2998901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4"/>
                    <a:pt x="3787015" y="3045419"/>
                    <a:pt x="3782528" y="3062030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4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7" y="3084116"/>
                    <a:pt x="3803420" y="3080495"/>
                    <a:pt x="3806757" y="3077003"/>
                  </a:cubicBezTo>
                  <a:cubicBezTo>
                    <a:pt x="3816513" y="3066176"/>
                    <a:pt x="3825823" y="3062083"/>
                    <a:pt x="3840146" y="3069300"/>
                  </a:cubicBezTo>
                  <a:cubicBezTo>
                    <a:pt x="3851038" y="3074737"/>
                    <a:pt x="3862790" y="3074742"/>
                    <a:pt x="3868293" y="3059530"/>
                  </a:cubicBezTo>
                  <a:cubicBezTo>
                    <a:pt x="3871537" y="3050763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2" y="3067199"/>
                  </a:cubicBezTo>
                  <a:cubicBezTo>
                    <a:pt x="3898903" y="3081080"/>
                    <a:pt x="3916752" y="3089474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39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1"/>
                    <a:pt x="3905062" y="3159383"/>
                  </a:cubicBezTo>
                  <a:cubicBezTo>
                    <a:pt x="3903252" y="3159096"/>
                    <a:pt x="3902235" y="3157697"/>
                    <a:pt x="3901125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4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80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4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5" y="3197034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6" y="3255636"/>
                  </a:cubicBezTo>
                  <a:cubicBezTo>
                    <a:pt x="3711791" y="3258685"/>
                    <a:pt x="3702422" y="3255345"/>
                    <a:pt x="3703909" y="3265478"/>
                  </a:cubicBezTo>
                  <a:cubicBezTo>
                    <a:pt x="3705655" y="3270085"/>
                    <a:pt x="3710292" y="3272057"/>
                    <a:pt x="3712832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2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3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5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3" y="4123918"/>
                    <a:pt x="2154229" y="4126801"/>
                    <a:pt x="2146887" y="4129683"/>
                  </a:cubicBezTo>
                  <a:cubicBezTo>
                    <a:pt x="2137861" y="4133020"/>
                    <a:pt x="2127444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2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3"/>
                  </a:cubicBezTo>
                  <a:cubicBezTo>
                    <a:pt x="1711193" y="3894066"/>
                    <a:pt x="1711431" y="3895791"/>
                    <a:pt x="1711668" y="3897518"/>
                  </a:cubicBezTo>
                  <a:cubicBezTo>
                    <a:pt x="1707672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0" y="3894819"/>
                    <a:pt x="1600019" y="3878537"/>
                  </a:cubicBezTo>
                  <a:cubicBezTo>
                    <a:pt x="1597971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0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8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6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2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8"/>
                    <a:pt x="1116177" y="3898927"/>
                  </a:cubicBezTo>
                  <a:cubicBezTo>
                    <a:pt x="1108993" y="3907454"/>
                    <a:pt x="1099225" y="3915774"/>
                    <a:pt x="1085512" y="3913810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7" y="3916032"/>
                    <a:pt x="1094228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8" y="4010121"/>
                    <a:pt x="1003628" y="4010843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3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2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4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1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8"/>
                    <a:pt x="1225082" y="3615948"/>
                  </a:cubicBezTo>
                  <a:lnTo>
                    <a:pt x="1223380" y="3610558"/>
                  </a:lnTo>
                  <a:lnTo>
                    <a:pt x="1222745" y="3611001"/>
                  </a:lnTo>
                  <a:cubicBezTo>
                    <a:pt x="1211165" y="3623331"/>
                    <a:pt x="1193951" y="3632156"/>
                    <a:pt x="1190494" y="3651565"/>
                  </a:cubicBezTo>
                  <a:cubicBezTo>
                    <a:pt x="1182352" y="3655121"/>
                    <a:pt x="1174924" y="3658179"/>
                    <a:pt x="1166783" y="3661736"/>
                  </a:cubicBezTo>
                  <a:cubicBezTo>
                    <a:pt x="1162495" y="3664727"/>
                    <a:pt x="1158923" y="3667219"/>
                    <a:pt x="1154637" y="3670210"/>
                  </a:cubicBezTo>
                  <a:cubicBezTo>
                    <a:pt x="1145979" y="3683687"/>
                    <a:pt x="1131058" y="3686662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7" y="3582771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8"/>
                    <a:pt x="1011030" y="3485255"/>
                    <a:pt x="1010237" y="3484323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2" y="3323390"/>
                    <a:pt x="700012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2" y="3273694"/>
                    <a:pt x="638956" y="3278866"/>
                    <a:pt x="644406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6"/>
                    <a:pt x="664657" y="3289107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2"/>
                  </a:cubicBezTo>
                  <a:cubicBezTo>
                    <a:pt x="612232" y="3299271"/>
                    <a:pt x="615172" y="3292226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8"/>
                    <a:pt x="584006" y="3294285"/>
                  </a:cubicBezTo>
                  <a:cubicBezTo>
                    <a:pt x="581394" y="3297450"/>
                    <a:pt x="579691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8" y="3241263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5"/>
                    <a:pt x="555276" y="3208783"/>
                  </a:cubicBezTo>
                  <a:cubicBezTo>
                    <a:pt x="563218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0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0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4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0" y="3044899"/>
                  </a:cubicBezTo>
                  <a:cubicBezTo>
                    <a:pt x="488742" y="3040400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8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3"/>
                  </a:cubicBezTo>
                  <a:cubicBezTo>
                    <a:pt x="376213" y="3049921"/>
                    <a:pt x="366533" y="3053532"/>
                    <a:pt x="356247" y="3058134"/>
                  </a:cubicBezTo>
                  <a:cubicBezTo>
                    <a:pt x="336669" y="3067942"/>
                    <a:pt x="330918" y="3065114"/>
                    <a:pt x="329279" y="3044401"/>
                  </a:cubicBezTo>
                  <a:cubicBezTo>
                    <a:pt x="328084" y="3030757"/>
                    <a:pt x="321453" y="3026031"/>
                    <a:pt x="308607" y="3027031"/>
                  </a:cubicBezTo>
                  <a:cubicBezTo>
                    <a:pt x="279229" y="3029502"/>
                    <a:pt x="278733" y="3029198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6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20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3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7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8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4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6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7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7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2"/>
                    <a:pt x="177430" y="2216952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3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29999" y="2194023"/>
                    <a:pt x="128755" y="2194881"/>
                    <a:pt x="126283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2" y="2190279"/>
                    <a:pt x="90588" y="2196667"/>
                  </a:cubicBezTo>
                  <a:cubicBezTo>
                    <a:pt x="88512" y="2198766"/>
                    <a:pt x="86956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2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8" y="2195030"/>
                  </a:cubicBezTo>
                  <a:cubicBezTo>
                    <a:pt x="39764" y="2193884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5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4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6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0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9" y="1897227"/>
                    <a:pt x="399610" y="1886186"/>
                    <a:pt x="386796" y="1855936"/>
                  </a:cubicBezTo>
                  <a:cubicBezTo>
                    <a:pt x="388938" y="1849085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3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9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300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5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4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0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2" y="1226678"/>
                  </a:cubicBezTo>
                  <a:cubicBezTo>
                    <a:pt x="501501" y="1199936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6" y="1128228"/>
                  </a:cubicBezTo>
                  <a:cubicBezTo>
                    <a:pt x="489857" y="1118741"/>
                    <a:pt x="492023" y="1108506"/>
                    <a:pt x="491300" y="1098549"/>
                  </a:cubicBezTo>
                  <a:cubicBezTo>
                    <a:pt x="482720" y="1101472"/>
                    <a:pt x="479672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3"/>
                  </a:cubicBezTo>
                  <a:cubicBezTo>
                    <a:pt x="455943" y="1088535"/>
                    <a:pt x="441662" y="1081860"/>
                    <a:pt x="424274" y="1078049"/>
                  </a:cubicBezTo>
                  <a:cubicBezTo>
                    <a:pt x="414341" y="1075391"/>
                    <a:pt x="406802" y="1072149"/>
                    <a:pt x="407590" y="1059716"/>
                  </a:cubicBezTo>
                  <a:cubicBezTo>
                    <a:pt x="407916" y="1055836"/>
                    <a:pt x="406456" y="1051545"/>
                    <a:pt x="403785" y="1049238"/>
                  </a:cubicBezTo>
                  <a:cubicBezTo>
                    <a:pt x="389141" y="1037584"/>
                    <a:pt x="389048" y="1023254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80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16" name="Group 3">
              <a:extLst>
                <a:ext uri="{FF2B5EF4-FFF2-40B4-BE49-F238E27FC236}">
                  <a16:creationId xmlns="" xmlns:a16="http://schemas.microsoft.com/office/drawing/2014/main" id="{653B38FE-2126-4BA6-8C69-473DBAAA5C20}"/>
                </a:ext>
              </a:extLst>
            </p:cNvPr>
            <p:cNvGrpSpPr/>
            <p:nvPr/>
          </p:nvGrpSpPr>
          <p:grpSpPr>
            <a:xfrm>
              <a:off x="5899199" y="853605"/>
              <a:ext cx="5668988" cy="4846071"/>
              <a:chOff x="5899199" y="853605"/>
              <a:chExt cx="5668988" cy="4846071"/>
            </a:xfrm>
          </p:grpSpPr>
          <p:sp>
            <p:nvSpPr>
              <p:cNvPr id="54" name="Freeform: Shape 143">
                <a:extLst>
                  <a:ext uri="{FF2B5EF4-FFF2-40B4-BE49-F238E27FC236}">
                    <a16:creationId xmlns="" xmlns:a16="http://schemas.microsoft.com/office/drawing/2014/main" id="{DF0C07E1-8379-4176-9101-15455407DD93}"/>
                  </a:ext>
                </a:extLst>
              </p:cNvPr>
              <p:cNvSpPr/>
              <p:nvPr/>
            </p:nvSpPr>
            <p:spPr>
              <a:xfrm>
                <a:off x="7601132" y="2304805"/>
                <a:ext cx="2824336" cy="2407420"/>
              </a:xfrm>
              <a:custGeom>
                <a:avLst/>
                <a:gdLst>
                  <a:gd name="connsiteX0" fmla="*/ 3420385 w 4572368"/>
                  <a:gd name="connsiteY0" fmla="*/ 2295621 h 2407420"/>
                  <a:gd name="connsiteX1" fmla="*/ 3419637 w 4572368"/>
                  <a:gd name="connsiteY1" fmla="*/ 2295672 h 2407420"/>
                  <a:gd name="connsiteX2" fmla="*/ 3420288 w 4572368"/>
                  <a:gd name="connsiteY2" fmla="*/ 2296984 h 2407420"/>
                  <a:gd name="connsiteX3" fmla="*/ 3424235 w 4572368"/>
                  <a:gd name="connsiteY3" fmla="*/ 2299890 h 2407420"/>
                  <a:gd name="connsiteX4" fmla="*/ 3396137 w 4572368"/>
                  <a:gd name="connsiteY4" fmla="*/ 2235439 h 2407420"/>
                  <a:gd name="connsiteX5" fmla="*/ 3396347 w 4572368"/>
                  <a:gd name="connsiteY5" fmla="*/ 2236477 h 2407420"/>
                  <a:gd name="connsiteX6" fmla="*/ 3396517 w 4572368"/>
                  <a:gd name="connsiteY6" fmla="*/ 2236068 h 2407420"/>
                  <a:gd name="connsiteX7" fmla="*/ 3581300 w 4572368"/>
                  <a:gd name="connsiteY7" fmla="*/ 2059232 h 2407420"/>
                  <a:gd name="connsiteX8" fmla="*/ 3566375 w 4572368"/>
                  <a:gd name="connsiteY8" fmla="*/ 2065484 h 2407420"/>
                  <a:gd name="connsiteX9" fmla="*/ 3554155 w 4572368"/>
                  <a:gd name="connsiteY9" fmla="*/ 2075261 h 2407420"/>
                  <a:gd name="connsiteX10" fmla="*/ 3539872 w 4572368"/>
                  <a:gd name="connsiteY10" fmla="*/ 2080301 h 2407420"/>
                  <a:gd name="connsiteX11" fmla="*/ 3537353 w 4572368"/>
                  <a:gd name="connsiteY11" fmla="*/ 2079049 h 2407420"/>
                  <a:gd name="connsiteX12" fmla="*/ 3551199 w 4572368"/>
                  <a:gd name="connsiteY12" fmla="*/ 2112667 h 2407420"/>
                  <a:gd name="connsiteX13" fmla="*/ 3555909 w 4572368"/>
                  <a:gd name="connsiteY13" fmla="*/ 2099448 h 2407420"/>
                  <a:gd name="connsiteX14" fmla="*/ 3573169 w 4572368"/>
                  <a:gd name="connsiteY14" fmla="*/ 2074167 h 2407420"/>
                  <a:gd name="connsiteX15" fmla="*/ 1649791 w 4572368"/>
                  <a:gd name="connsiteY15" fmla="*/ 1783901 h 2407420"/>
                  <a:gd name="connsiteX16" fmla="*/ 1649338 w 4572368"/>
                  <a:gd name="connsiteY16" fmla="*/ 1784638 h 2407420"/>
                  <a:gd name="connsiteX17" fmla="*/ 1660428 w 4572368"/>
                  <a:gd name="connsiteY17" fmla="*/ 1793468 h 2407420"/>
                  <a:gd name="connsiteX18" fmla="*/ 1660932 w 4572368"/>
                  <a:gd name="connsiteY18" fmla="*/ 1792723 h 2407420"/>
                  <a:gd name="connsiteX19" fmla="*/ 1661104 w 4572368"/>
                  <a:gd name="connsiteY19" fmla="*/ 1792457 h 2407420"/>
                  <a:gd name="connsiteX20" fmla="*/ 4263462 w 4572368"/>
                  <a:gd name="connsiteY20" fmla="*/ 1196558 h 2407420"/>
                  <a:gd name="connsiteX21" fmla="*/ 4261237 w 4572368"/>
                  <a:gd name="connsiteY21" fmla="*/ 1199066 h 2407420"/>
                  <a:gd name="connsiteX22" fmla="*/ 4252071 w 4572368"/>
                  <a:gd name="connsiteY22" fmla="*/ 1208232 h 2407420"/>
                  <a:gd name="connsiteX23" fmla="*/ 4266735 w 4572368"/>
                  <a:gd name="connsiteY23" fmla="*/ 1238171 h 2407420"/>
                  <a:gd name="connsiteX24" fmla="*/ 4267250 w 4572368"/>
                  <a:gd name="connsiteY24" fmla="*/ 1238381 h 2407420"/>
                  <a:gd name="connsiteX25" fmla="*/ 4285128 w 4572368"/>
                  <a:gd name="connsiteY25" fmla="*/ 1233967 h 2407420"/>
                  <a:gd name="connsiteX26" fmla="*/ 4300786 w 4572368"/>
                  <a:gd name="connsiteY26" fmla="*/ 1222435 h 2407420"/>
                  <a:gd name="connsiteX27" fmla="*/ 4302782 w 4572368"/>
                  <a:gd name="connsiteY27" fmla="*/ 1218373 h 2407420"/>
                  <a:gd name="connsiteX28" fmla="*/ 4297143 w 4572368"/>
                  <a:gd name="connsiteY28" fmla="*/ 1215650 h 2407420"/>
                  <a:gd name="connsiteX29" fmla="*/ 4273631 w 4572368"/>
                  <a:gd name="connsiteY29" fmla="*/ 1197300 h 2407420"/>
                  <a:gd name="connsiteX30" fmla="*/ 601819 w 4572368"/>
                  <a:gd name="connsiteY30" fmla="*/ 719303 h 2407420"/>
                  <a:gd name="connsiteX31" fmla="*/ 602393 w 4572368"/>
                  <a:gd name="connsiteY31" fmla="*/ 720517 h 2407420"/>
                  <a:gd name="connsiteX32" fmla="*/ 602557 w 4572368"/>
                  <a:gd name="connsiteY32" fmla="*/ 720150 h 2407420"/>
                  <a:gd name="connsiteX33" fmla="*/ 720480 w 4572368"/>
                  <a:gd name="connsiteY33" fmla="*/ 377833 h 2407420"/>
                  <a:gd name="connsiteX34" fmla="*/ 707102 w 4572368"/>
                  <a:gd name="connsiteY34" fmla="*/ 399326 h 2407420"/>
                  <a:gd name="connsiteX35" fmla="*/ 703974 w 4572368"/>
                  <a:gd name="connsiteY35" fmla="*/ 436243 h 2407420"/>
                  <a:gd name="connsiteX36" fmla="*/ 721534 w 4572368"/>
                  <a:gd name="connsiteY36" fmla="*/ 439785 h 2407420"/>
                  <a:gd name="connsiteX37" fmla="*/ 721319 w 4572368"/>
                  <a:gd name="connsiteY37" fmla="*/ 439193 h 2407420"/>
                  <a:gd name="connsiteX38" fmla="*/ 723297 w 4572368"/>
                  <a:gd name="connsiteY38" fmla="*/ 425142 h 2407420"/>
                  <a:gd name="connsiteX39" fmla="*/ 728808 w 4572368"/>
                  <a:gd name="connsiteY39" fmla="*/ 395660 h 2407420"/>
                  <a:gd name="connsiteX40" fmla="*/ 724190 w 4572368"/>
                  <a:gd name="connsiteY40" fmla="*/ 380956 h 2407420"/>
                  <a:gd name="connsiteX41" fmla="*/ 567851 w 4572368"/>
                  <a:gd name="connsiteY41" fmla="*/ 0 h 2407420"/>
                  <a:gd name="connsiteX42" fmla="*/ 3690886 w 4572368"/>
                  <a:gd name="connsiteY42" fmla="*/ 0 h 2407420"/>
                  <a:gd name="connsiteX43" fmla="*/ 3691270 w 4572368"/>
                  <a:gd name="connsiteY43" fmla="*/ 4052 h 2407420"/>
                  <a:gd name="connsiteX44" fmla="*/ 3691965 w 4572368"/>
                  <a:gd name="connsiteY44" fmla="*/ 5021 h 2407420"/>
                  <a:gd name="connsiteX45" fmla="*/ 3697718 w 4572368"/>
                  <a:gd name="connsiteY45" fmla="*/ 0 h 2407420"/>
                  <a:gd name="connsiteX46" fmla="*/ 3725160 w 4572368"/>
                  <a:gd name="connsiteY46" fmla="*/ 0 h 2407420"/>
                  <a:gd name="connsiteX47" fmla="*/ 3744760 w 4572368"/>
                  <a:gd name="connsiteY47" fmla="*/ 20416 h 2407420"/>
                  <a:gd name="connsiteX48" fmla="*/ 3775814 w 4572368"/>
                  <a:gd name="connsiteY48" fmla="*/ 21888 h 2407420"/>
                  <a:gd name="connsiteX49" fmla="*/ 3785043 w 4572368"/>
                  <a:gd name="connsiteY49" fmla="*/ 540 h 2407420"/>
                  <a:gd name="connsiteX50" fmla="*/ 3784998 w 4572368"/>
                  <a:gd name="connsiteY50" fmla="*/ 0 h 2407420"/>
                  <a:gd name="connsiteX51" fmla="*/ 3810920 w 4572368"/>
                  <a:gd name="connsiteY51" fmla="*/ 0 h 2407420"/>
                  <a:gd name="connsiteX52" fmla="*/ 3823937 w 4572368"/>
                  <a:gd name="connsiteY52" fmla="*/ 17019 h 2407420"/>
                  <a:gd name="connsiteX53" fmla="*/ 3903216 w 4572368"/>
                  <a:gd name="connsiteY53" fmla="*/ 55635 h 2407420"/>
                  <a:gd name="connsiteX54" fmla="*/ 3923346 w 4572368"/>
                  <a:gd name="connsiteY54" fmla="*/ 48907 h 2407420"/>
                  <a:gd name="connsiteX55" fmla="*/ 3950282 w 4572368"/>
                  <a:gd name="connsiteY55" fmla="*/ 36633 h 2407420"/>
                  <a:gd name="connsiteX56" fmla="*/ 3951254 w 4572368"/>
                  <a:gd name="connsiteY56" fmla="*/ 65128 h 2407420"/>
                  <a:gd name="connsiteX57" fmla="*/ 3985874 w 4572368"/>
                  <a:gd name="connsiteY57" fmla="*/ 84700 h 2407420"/>
                  <a:gd name="connsiteX58" fmla="*/ 3986523 w 4572368"/>
                  <a:gd name="connsiteY58" fmla="*/ 84561 h 2407420"/>
                  <a:gd name="connsiteX59" fmla="*/ 4001139 w 4572368"/>
                  <a:gd name="connsiteY59" fmla="*/ 68158 h 2407420"/>
                  <a:gd name="connsiteX60" fmla="*/ 4008768 w 4572368"/>
                  <a:gd name="connsiteY60" fmla="*/ 46250 h 2407420"/>
                  <a:gd name="connsiteX61" fmla="*/ 4003556 w 4572368"/>
                  <a:gd name="connsiteY61" fmla="*/ 10279 h 2407420"/>
                  <a:gd name="connsiteX62" fmla="*/ 3993927 w 4572368"/>
                  <a:gd name="connsiteY62" fmla="*/ 0 h 2407420"/>
                  <a:gd name="connsiteX63" fmla="*/ 4052247 w 4572368"/>
                  <a:gd name="connsiteY63" fmla="*/ 0 h 2407420"/>
                  <a:gd name="connsiteX64" fmla="*/ 4053072 w 4572368"/>
                  <a:gd name="connsiteY64" fmla="*/ 16770 h 2407420"/>
                  <a:gd name="connsiteX65" fmla="*/ 4068305 w 4572368"/>
                  <a:gd name="connsiteY65" fmla="*/ 22237 h 2407420"/>
                  <a:gd name="connsiteX66" fmla="*/ 4070966 w 4572368"/>
                  <a:gd name="connsiteY66" fmla="*/ 24831 h 2407420"/>
                  <a:gd name="connsiteX67" fmla="*/ 4090733 w 4572368"/>
                  <a:gd name="connsiteY67" fmla="*/ 36910 h 2407420"/>
                  <a:gd name="connsiteX68" fmla="*/ 4145197 w 4572368"/>
                  <a:gd name="connsiteY68" fmla="*/ 42883 h 2407420"/>
                  <a:gd name="connsiteX69" fmla="*/ 4179074 w 4572368"/>
                  <a:gd name="connsiteY69" fmla="*/ 83288 h 2407420"/>
                  <a:gd name="connsiteX70" fmla="*/ 4208020 w 4572368"/>
                  <a:gd name="connsiteY70" fmla="*/ 133260 h 2407420"/>
                  <a:gd name="connsiteX71" fmla="*/ 4210047 w 4572368"/>
                  <a:gd name="connsiteY71" fmla="*/ 133638 h 2407420"/>
                  <a:gd name="connsiteX72" fmla="*/ 4235576 w 4572368"/>
                  <a:gd name="connsiteY72" fmla="*/ 185070 h 2407420"/>
                  <a:gd name="connsiteX73" fmla="*/ 4225847 w 4572368"/>
                  <a:gd name="connsiteY73" fmla="*/ 214713 h 2407420"/>
                  <a:gd name="connsiteX74" fmla="*/ 4260800 w 4572368"/>
                  <a:gd name="connsiteY74" fmla="*/ 212849 h 2407420"/>
                  <a:gd name="connsiteX75" fmla="*/ 4278115 w 4572368"/>
                  <a:gd name="connsiteY75" fmla="*/ 207168 h 2407420"/>
                  <a:gd name="connsiteX76" fmla="*/ 4278473 w 4572368"/>
                  <a:gd name="connsiteY76" fmla="*/ 219294 h 2407420"/>
                  <a:gd name="connsiteX77" fmla="*/ 4267874 w 4572368"/>
                  <a:gd name="connsiteY77" fmla="*/ 228327 h 2407420"/>
                  <a:gd name="connsiteX78" fmla="*/ 4245504 w 4572368"/>
                  <a:gd name="connsiteY78" fmla="*/ 249842 h 2407420"/>
                  <a:gd name="connsiteX79" fmla="*/ 4252213 w 4572368"/>
                  <a:gd name="connsiteY79" fmla="*/ 284127 h 2407420"/>
                  <a:gd name="connsiteX80" fmla="*/ 4281856 w 4572368"/>
                  <a:gd name="connsiteY80" fmla="*/ 293855 h 2407420"/>
                  <a:gd name="connsiteX81" fmla="*/ 4299406 w 4572368"/>
                  <a:gd name="connsiteY81" fmla="*/ 306569 h 2407420"/>
                  <a:gd name="connsiteX82" fmla="*/ 4286725 w 4572368"/>
                  <a:gd name="connsiteY82" fmla="*/ 326748 h 2407420"/>
                  <a:gd name="connsiteX83" fmla="*/ 4259068 w 4572368"/>
                  <a:gd name="connsiteY83" fmla="*/ 345703 h 2407420"/>
                  <a:gd name="connsiteX84" fmla="*/ 4251521 w 4572368"/>
                  <a:gd name="connsiteY84" fmla="*/ 372083 h 2407420"/>
                  <a:gd name="connsiteX85" fmla="*/ 4239400 w 4572368"/>
                  <a:gd name="connsiteY85" fmla="*/ 420156 h 2407420"/>
                  <a:gd name="connsiteX86" fmla="*/ 4235810 w 4572368"/>
                  <a:gd name="connsiteY86" fmla="*/ 487124 h 2407420"/>
                  <a:gd name="connsiteX87" fmla="*/ 4241565 w 4572368"/>
                  <a:gd name="connsiteY87" fmla="*/ 493546 h 2407420"/>
                  <a:gd name="connsiteX88" fmla="*/ 4257470 w 4572368"/>
                  <a:gd name="connsiteY88" fmla="*/ 498223 h 2407420"/>
                  <a:gd name="connsiteX89" fmla="*/ 4279466 w 4572368"/>
                  <a:gd name="connsiteY89" fmla="*/ 526450 h 2407420"/>
                  <a:gd name="connsiteX90" fmla="*/ 4301358 w 4572368"/>
                  <a:gd name="connsiteY90" fmla="*/ 546791 h 2407420"/>
                  <a:gd name="connsiteX91" fmla="*/ 4294347 w 4572368"/>
                  <a:gd name="connsiteY91" fmla="*/ 567504 h 2407420"/>
                  <a:gd name="connsiteX92" fmla="*/ 4272327 w 4572368"/>
                  <a:gd name="connsiteY92" fmla="*/ 584693 h 2407420"/>
                  <a:gd name="connsiteX93" fmla="*/ 4264461 w 4572368"/>
                  <a:gd name="connsiteY93" fmla="*/ 598680 h 2407420"/>
                  <a:gd name="connsiteX94" fmla="*/ 4268701 w 4572368"/>
                  <a:gd name="connsiteY94" fmla="*/ 600226 h 2407420"/>
                  <a:gd name="connsiteX95" fmla="*/ 4283893 w 4572368"/>
                  <a:gd name="connsiteY95" fmla="*/ 594672 h 2407420"/>
                  <a:gd name="connsiteX96" fmla="*/ 4338803 w 4572368"/>
                  <a:gd name="connsiteY96" fmla="*/ 603876 h 2407420"/>
                  <a:gd name="connsiteX97" fmla="*/ 4358590 w 4572368"/>
                  <a:gd name="connsiteY97" fmla="*/ 601802 h 2407420"/>
                  <a:gd name="connsiteX98" fmla="*/ 4376107 w 4572368"/>
                  <a:gd name="connsiteY98" fmla="*/ 611889 h 2407420"/>
                  <a:gd name="connsiteX99" fmla="*/ 4443012 w 4572368"/>
                  <a:gd name="connsiteY99" fmla="*/ 657936 h 2407420"/>
                  <a:gd name="connsiteX100" fmla="*/ 4479506 w 4572368"/>
                  <a:gd name="connsiteY100" fmla="*/ 681526 h 2407420"/>
                  <a:gd name="connsiteX101" fmla="*/ 4471548 w 4572368"/>
                  <a:gd name="connsiteY101" fmla="*/ 707307 h 2407420"/>
                  <a:gd name="connsiteX102" fmla="*/ 4497717 w 4572368"/>
                  <a:gd name="connsiteY102" fmla="*/ 730019 h 2407420"/>
                  <a:gd name="connsiteX103" fmla="*/ 4529489 w 4572368"/>
                  <a:gd name="connsiteY103" fmla="*/ 748010 h 2407420"/>
                  <a:gd name="connsiteX104" fmla="*/ 4518523 w 4572368"/>
                  <a:gd name="connsiteY104" fmla="*/ 775850 h 2407420"/>
                  <a:gd name="connsiteX105" fmla="*/ 4516130 w 4572368"/>
                  <a:gd name="connsiteY105" fmla="*/ 794278 h 2407420"/>
                  <a:gd name="connsiteX106" fmla="*/ 4532122 w 4572368"/>
                  <a:gd name="connsiteY106" fmla="*/ 795690 h 2407420"/>
                  <a:gd name="connsiteX107" fmla="*/ 4535540 w 4572368"/>
                  <a:gd name="connsiteY107" fmla="*/ 794231 h 2407420"/>
                  <a:gd name="connsiteX108" fmla="*/ 4559725 w 4572368"/>
                  <a:gd name="connsiteY108" fmla="*/ 788260 h 2407420"/>
                  <a:gd name="connsiteX109" fmla="*/ 4549827 w 4572368"/>
                  <a:gd name="connsiteY109" fmla="*/ 804763 h 2407420"/>
                  <a:gd name="connsiteX110" fmla="*/ 4534641 w 4572368"/>
                  <a:gd name="connsiteY110" fmla="*/ 818707 h 2407420"/>
                  <a:gd name="connsiteX111" fmla="*/ 4543185 w 4572368"/>
                  <a:gd name="connsiteY111" fmla="*/ 854382 h 2407420"/>
                  <a:gd name="connsiteX112" fmla="*/ 4563452 w 4572368"/>
                  <a:gd name="connsiteY112" fmla="*/ 858166 h 2407420"/>
                  <a:gd name="connsiteX113" fmla="*/ 4563186 w 4572368"/>
                  <a:gd name="connsiteY113" fmla="*/ 884858 h 2407420"/>
                  <a:gd name="connsiteX114" fmla="*/ 4544549 w 4572368"/>
                  <a:gd name="connsiteY114" fmla="*/ 897632 h 2407420"/>
                  <a:gd name="connsiteX115" fmla="*/ 4536779 w 4572368"/>
                  <a:gd name="connsiteY115" fmla="*/ 922397 h 2407420"/>
                  <a:gd name="connsiteX116" fmla="*/ 4525315 w 4572368"/>
                  <a:gd name="connsiteY116" fmla="*/ 958533 h 2407420"/>
                  <a:gd name="connsiteX117" fmla="*/ 4517058 w 4572368"/>
                  <a:gd name="connsiteY117" fmla="*/ 1008376 h 2407420"/>
                  <a:gd name="connsiteX118" fmla="*/ 4519733 w 4572368"/>
                  <a:gd name="connsiteY118" fmla="*/ 1027749 h 2407420"/>
                  <a:gd name="connsiteX119" fmla="*/ 4508174 w 4572368"/>
                  <a:gd name="connsiteY119" fmla="*/ 1025068 h 2407420"/>
                  <a:gd name="connsiteX120" fmla="*/ 4499290 w 4572368"/>
                  <a:gd name="connsiteY120" fmla="*/ 1041760 h 2407420"/>
                  <a:gd name="connsiteX121" fmla="*/ 4491275 w 4572368"/>
                  <a:gd name="connsiteY121" fmla="*/ 1079064 h 2407420"/>
                  <a:gd name="connsiteX122" fmla="*/ 4475144 w 4572368"/>
                  <a:gd name="connsiteY122" fmla="*/ 1098074 h 2407420"/>
                  <a:gd name="connsiteX123" fmla="*/ 4443934 w 4572368"/>
                  <a:gd name="connsiteY123" fmla="*/ 1107976 h 2407420"/>
                  <a:gd name="connsiteX124" fmla="*/ 4399184 w 4572368"/>
                  <a:gd name="connsiteY124" fmla="*/ 1134228 h 2407420"/>
                  <a:gd name="connsiteX125" fmla="*/ 4393752 w 4572368"/>
                  <a:gd name="connsiteY125" fmla="*/ 1152089 h 2407420"/>
                  <a:gd name="connsiteX126" fmla="*/ 4364858 w 4572368"/>
                  <a:gd name="connsiteY126" fmla="*/ 1169241 h 2407420"/>
                  <a:gd name="connsiteX127" fmla="*/ 4336492 w 4572368"/>
                  <a:gd name="connsiteY127" fmla="*/ 1169918 h 2407420"/>
                  <a:gd name="connsiteX128" fmla="*/ 4329986 w 4572368"/>
                  <a:gd name="connsiteY128" fmla="*/ 1179746 h 2407420"/>
                  <a:gd name="connsiteX129" fmla="*/ 4330113 w 4572368"/>
                  <a:gd name="connsiteY129" fmla="*/ 1180885 h 2407420"/>
                  <a:gd name="connsiteX130" fmla="*/ 4343556 w 4572368"/>
                  <a:gd name="connsiteY130" fmla="*/ 1185162 h 2407420"/>
                  <a:gd name="connsiteX131" fmla="*/ 4361274 w 4572368"/>
                  <a:gd name="connsiteY131" fmla="*/ 1196161 h 2407420"/>
                  <a:gd name="connsiteX132" fmla="*/ 4360053 w 4572368"/>
                  <a:gd name="connsiteY132" fmla="*/ 1199215 h 2407420"/>
                  <a:gd name="connsiteX133" fmla="*/ 4345388 w 4572368"/>
                  <a:gd name="connsiteY133" fmla="*/ 1223045 h 2407420"/>
                  <a:gd name="connsiteX134" fmla="*/ 4353332 w 4572368"/>
                  <a:gd name="connsiteY134" fmla="*/ 1234042 h 2407420"/>
                  <a:gd name="connsiteX135" fmla="*/ 4353943 w 4572368"/>
                  <a:gd name="connsiteY135" fmla="*/ 1237098 h 2407420"/>
                  <a:gd name="connsiteX136" fmla="*/ 4361886 w 4572368"/>
                  <a:gd name="connsiteY136" fmla="*/ 1254817 h 2407420"/>
                  <a:gd name="connsiteX137" fmla="*/ 4396714 w 4572368"/>
                  <a:gd name="connsiteY137" fmla="*/ 1284756 h 2407420"/>
                  <a:gd name="connsiteX138" fmla="*/ 4400991 w 4572368"/>
                  <a:gd name="connsiteY138" fmla="*/ 1328749 h 2407420"/>
                  <a:gd name="connsiteX139" fmla="*/ 4397324 w 4572368"/>
                  <a:gd name="connsiteY139" fmla="*/ 1377017 h 2407420"/>
                  <a:gd name="connsiteX140" fmla="*/ 4398547 w 4572368"/>
                  <a:gd name="connsiteY140" fmla="*/ 1378241 h 2407420"/>
                  <a:gd name="connsiteX141" fmla="*/ 4391825 w 4572368"/>
                  <a:gd name="connsiteY141" fmla="*/ 1425900 h 2407420"/>
                  <a:gd name="connsiteX142" fmla="*/ 4371051 w 4572368"/>
                  <a:gd name="connsiteY142" fmla="*/ 1441786 h 2407420"/>
                  <a:gd name="connsiteX143" fmla="*/ 4396102 w 4572368"/>
                  <a:gd name="connsiteY143" fmla="*/ 1457060 h 2407420"/>
                  <a:gd name="connsiteX144" fmla="*/ 4410767 w 4572368"/>
                  <a:gd name="connsiteY144" fmla="*/ 1461338 h 2407420"/>
                  <a:gd name="connsiteX145" fmla="*/ 4405268 w 4572368"/>
                  <a:gd name="connsiteY145" fmla="*/ 1469892 h 2407420"/>
                  <a:gd name="connsiteX146" fmla="*/ 4393657 w 4572368"/>
                  <a:gd name="connsiteY146" fmla="*/ 1471114 h 2407420"/>
                  <a:gd name="connsiteX147" fmla="*/ 4367996 w 4572368"/>
                  <a:gd name="connsiteY147" fmla="*/ 1475390 h 2407420"/>
                  <a:gd name="connsiteX148" fmla="*/ 4356387 w 4572368"/>
                  <a:gd name="connsiteY148" fmla="*/ 1502276 h 2407420"/>
                  <a:gd name="connsiteX149" fmla="*/ 4372272 w 4572368"/>
                  <a:gd name="connsiteY149" fmla="*/ 1523050 h 2407420"/>
                  <a:gd name="connsiteX150" fmla="*/ 4378383 w 4572368"/>
                  <a:gd name="connsiteY150" fmla="*/ 1540157 h 2407420"/>
                  <a:gd name="connsiteX151" fmla="*/ 4360052 w 4572368"/>
                  <a:gd name="connsiteY151" fmla="*/ 1548100 h 2407420"/>
                  <a:gd name="connsiteX152" fmla="*/ 4331946 w 4572368"/>
                  <a:gd name="connsiteY152" fmla="*/ 1548101 h 2407420"/>
                  <a:gd name="connsiteX153" fmla="*/ 4314227 w 4572368"/>
                  <a:gd name="connsiteY153" fmla="*/ 1562764 h 2407420"/>
                  <a:gd name="connsiteX154" fmla="*/ 4283066 w 4572368"/>
                  <a:gd name="connsiteY154" fmla="*/ 1590260 h 2407420"/>
                  <a:gd name="connsiteX155" fmla="*/ 4248849 w 4572368"/>
                  <a:gd name="connsiteY155" fmla="*/ 1634863 h 2407420"/>
                  <a:gd name="connsiteX156" fmla="*/ 4249786 w 4572368"/>
                  <a:gd name="connsiteY156" fmla="*/ 1642030 h 2407420"/>
                  <a:gd name="connsiteX157" fmla="*/ 4258565 w 4572368"/>
                  <a:gd name="connsiteY157" fmla="*/ 1652802 h 2407420"/>
                  <a:gd name="connsiteX158" fmla="*/ 4260398 w 4572368"/>
                  <a:gd name="connsiteY158" fmla="*/ 1682742 h 2407420"/>
                  <a:gd name="connsiteX159" fmla="*/ 4265897 w 4572368"/>
                  <a:gd name="connsiteY159" fmla="*/ 1707182 h 2407420"/>
                  <a:gd name="connsiteX160" fmla="*/ 4251232 w 4572368"/>
                  <a:gd name="connsiteY160" fmla="*/ 1718180 h 2407420"/>
                  <a:gd name="connsiteX161" fmla="*/ 4227862 w 4572368"/>
                  <a:gd name="connsiteY161" fmla="*/ 1719631 h 2407420"/>
                  <a:gd name="connsiteX162" fmla="*/ 4215796 w 4572368"/>
                  <a:gd name="connsiteY162" fmla="*/ 1725576 h 2407420"/>
                  <a:gd name="connsiteX163" fmla="*/ 4217994 w 4572368"/>
                  <a:gd name="connsiteY163" fmla="*/ 1728653 h 2407420"/>
                  <a:gd name="connsiteX164" fmla="*/ 4231130 w 4572368"/>
                  <a:gd name="connsiteY164" fmla="*/ 1732013 h 2407420"/>
                  <a:gd name="connsiteX165" fmla="*/ 4264736 w 4572368"/>
                  <a:gd name="connsiteY165" fmla="*/ 1764397 h 2407420"/>
                  <a:gd name="connsiteX166" fmla="*/ 4279401 w 4572368"/>
                  <a:gd name="connsiteY166" fmla="*/ 1772340 h 2407420"/>
                  <a:gd name="connsiteX167" fmla="*/ 4286732 w 4572368"/>
                  <a:gd name="connsiteY167" fmla="*/ 1787616 h 2407420"/>
                  <a:gd name="connsiteX168" fmla="*/ 4311172 w 4572368"/>
                  <a:gd name="connsiteY168" fmla="*/ 1851159 h 2407420"/>
                  <a:gd name="connsiteX169" fmla="*/ 4325226 w 4572368"/>
                  <a:gd name="connsiteY169" fmla="*/ 1884764 h 2407420"/>
                  <a:gd name="connsiteX170" fmla="*/ 4307506 w 4572368"/>
                  <a:gd name="connsiteY170" fmla="*/ 1898819 h 2407420"/>
                  <a:gd name="connsiteX171" fmla="*/ 4314839 w 4572368"/>
                  <a:gd name="connsiteY171" fmla="*/ 1926924 h 2407420"/>
                  <a:gd name="connsiteX172" fmla="*/ 4328281 w 4572368"/>
                  <a:gd name="connsiteY172" fmla="*/ 1954419 h 2407420"/>
                  <a:gd name="connsiteX173" fmla="*/ 4307507 w 4572368"/>
                  <a:gd name="connsiteY173" fmla="*/ 1968472 h 2407420"/>
                  <a:gd name="connsiteX174" fmla="*/ 4297119 w 4572368"/>
                  <a:gd name="connsiteY174" fmla="*/ 1980082 h 2407420"/>
                  <a:gd name="connsiteX175" fmla="*/ 4307507 w 4572368"/>
                  <a:gd name="connsiteY175" fmla="*/ 1988636 h 2407420"/>
                  <a:gd name="connsiteX176" fmla="*/ 4310562 w 4572368"/>
                  <a:gd name="connsiteY176" fmla="*/ 1989247 h 2407420"/>
                  <a:gd name="connsiteX177" fmla="*/ 4330114 w 4572368"/>
                  <a:gd name="connsiteY177" fmla="*/ 1996579 h 2407420"/>
                  <a:gd name="connsiteX178" fmla="*/ 4315449 w 4572368"/>
                  <a:gd name="connsiteY178" fmla="*/ 2003301 h 2407420"/>
                  <a:gd name="connsiteX179" fmla="*/ 4298342 w 4572368"/>
                  <a:gd name="connsiteY179" fmla="*/ 2005744 h 2407420"/>
                  <a:gd name="connsiteX180" fmla="*/ 4287344 w 4572368"/>
                  <a:gd name="connsiteY180" fmla="*/ 2034461 h 2407420"/>
                  <a:gd name="connsiteX181" fmla="*/ 4299564 w 4572368"/>
                  <a:gd name="connsiteY181" fmla="*/ 2046680 h 2407420"/>
                  <a:gd name="connsiteX182" fmla="*/ 4286732 w 4572368"/>
                  <a:gd name="connsiteY182" fmla="*/ 2065011 h 2407420"/>
                  <a:gd name="connsiteX183" fmla="*/ 4267790 w 4572368"/>
                  <a:gd name="connsiteY183" fmla="*/ 2065011 h 2407420"/>
                  <a:gd name="connsiteX184" fmla="*/ 4250683 w 4572368"/>
                  <a:gd name="connsiteY184" fmla="*/ 2078453 h 2407420"/>
                  <a:gd name="connsiteX185" fmla="*/ 4225633 w 4572368"/>
                  <a:gd name="connsiteY185" fmla="*/ 2098006 h 2407420"/>
                  <a:gd name="connsiteX186" fmla="*/ 4196303 w 4572368"/>
                  <a:gd name="connsiteY186" fmla="*/ 2128556 h 2407420"/>
                  <a:gd name="connsiteX187" fmla="*/ 4188972 w 4572368"/>
                  <a:gd name="connsiteY187" fmla="*/ 2143220 h 2407420"/>
                  <a:gd name="connsiteX188" fmla="*/ 4182250 w 4572368"/>
                  <a:gd name="connsiteY188" fmla="*/ 2135888 h 2407420"/>
                  <a:gd name="connsiteX189" fmla="*/ 4168197 w 4572368"/>
                  <a:gd name="connsiteY189" fmla="*/ 2143220 h 2407420"/>
                  <a:gd name="connsiteX190" fmla="*/ 4144979 w 4572368"/>
                  <a:gd name="connsiteY190" fmla="*/ 2165216 h 2407420"/>
                  <a:gd name="connsiteX191" fmla="*/ 4124816 w 4572368"/>
                  <a:gd name="connsiteY191" fmla="*/ 2170715 h 2407420"/>
                  <a:gd name="connsiteX192" fmla="*/ 4098543 w 4572368"/>
                  <a:gd name="connsiteY192" fmla="*/ 2162772 h 2407420"/>
                  <a:gd name="connsiteX193" fmla="*/ 4055161 w 4572368"/>
                  <a:gd name="connsiteY193" fmla="*/ 2159717 h 2407420"/>
                  <a:gd name="connsiteX194" fmla="*/ 4042940 w 4572368"/>
                  <a:gd name="connsiteY194" fmla="*/ 2169493 h 2407420"/>
                  <a:gd name="connsiteX195" fmla="*/ 4014835 w 4572368"/>
                  <a:gd name="connsiteY195" fmla="*/ 2167660 h 2407420"/>
                  <a:gd name="connsiteX196" fmla="*/ 3985507 w 4572368"/>
                  <a:gd name="connsiteY196" fmla="*/ 2158496 h 2407420"/>
                  <a:gd name="connsiteX197" fmla="*/ 3967787 w 4572368"/>
                  <a:gd name="connsiteY197" fmla="*/ 2193322 h 2407420"/>
                  <a:gd name="connsiteX198" fmla="*/ 3965954 w 4572368"/>
                  <a:gd name="connsiteY198" fmla="*/ 2199432 h 2407420"/>
                  <a:gd name="connsiteX199" fmla="*/ 3958622 w 4572368"/>
                  <a:gd name="connsiteY199" fmla="*/ 2189656 h 2407420"/>
                  <a:gd name="connsiteX200" fmla="*/ 3938460 w 4572368"/>
                  <a:gd name="connsiteY200" fmla="*/ 2143831 h 2407420"/>
                  <a:gd name="connsiteX201" fmla="*/ 3918296 w 4572368"/>
                  <a:gd name="connsiteY201" fmla="*/ 2135888 h 2407420"/>
                  <a:gd name="connsiteX202" fmla="*/ 3895689 w 4572368"/>
                  <a:gd name="connsiteY202" fmla="*/ 2136500 h 2407420"/>
                  <a:gd name="connsiteX203" fmla="*/ 3865750 w 4572368"/>
                  <a:gd name="connsiteY203" fmla="*/ 2110837 h 2407420"/>
                  <a:gd name="connsiteX204" fmla="*/ 3843754 w 4572368"/>
                  <a:gd name="connsiteY204" fmla="*/ 2094951 h 2407420"/>
                  <a:gd name="connsiteX205" fmla="*/ 3838866 w 4572368"/>
                  <a:gd name="connsiteY205" fmla="*/ 2084563 h 2407420"/>
                  <a:gd name="connsiteX206" fmla="*/ 3830311 w 4572368"/>
                  <a:gd name="connsiteY206" fmla="*/ 2089451 h 2407420"/>
                  <a:gd name="connsiteX207" fmla="*/ 3816869 w 4572368"/>
                  <a:gd name="connsiteY207" fmla="*/ 2103505 h 2407420"/>
                  <a:gd name="connsiteX208" fmla="*/ 3813814 w 4572368"/>
                  <a:gd name="connsiteY208" fmla="*/ 2131000 h 2407420"/>
                  <a:gd name="connsiteX209" fmla="*/ 3814424 w 4572368"/>
                  <a:gd name="connsiteY209" fmla="*/ 2152996 h 2407420"/>
                  <a:gd name="connsiteX210" fmla="*/ 3799150 w 4572368"/>
                  <a:gd name="connsiteY210" fmla="*/ 2148719 h 2407420"/>
                  <a:gd name="connsiteX211" fmla="*/ 3712387 w 4572368"/>
                  <a:gd name="connsiteY211" fmla="*/ 2115725 h 2407420"/>
                  <a:gd name="connsiteX212" fmla="*/ 3690907 w 4572368"/>
                  <a:gd name="connsiteY212" fmla="*/ 2100603 h 2407420"/>
                  <a:gd name="connsiteX213" fmla="*/ 3693678 w 4572368"/>
                  <a:gd name="connsiteY213" fmla="*/ 2090586 h 2407420"/>
                  <a:gd name="connsiteX214" fmla="*/ 3679225 w 4572368"/>
                  <a:gd name="connsiteY214" fmla="*/ 2086582 h 2407420"/>
                  <a:gd name="connsiteX215" fmla="*/ 3674950 w 4572368"/>
                  <a:gd name="connsiteY215" fmla="*/ 2087629 h 2407420"/>
                  <a:gd name="connsiteX216" fmla="*/ 3679332 w 4572368"/>
                  <a:gd name="connsiteY216" fmla="*/ 2096392 h 2407420"/>
                  <a:gd name="connsiteX217" fmla="*/ 3656113 w 4572368"/>
                  <a:gd name="connsiteY217" fmla="*/ 2136108 h 2407420"/>
                  <a:gd name="connsiteX218" fmla="*/ 3623118 w 4572368"/>
                  <a:gd name="connsiteY218" fmla="*/ 2139163 h 2407420"/>
                  <a:gd name="connsiteX219" fmla="*/ 3612732 w 4572368"/>
                  <a:gd name="connsiteY219" fmla="*/ 2167879 h 2407420"/>
                  <a:gd name="connsiteX220" fmla="*/ 3623730 w 4572368"/>
                  <a:gd name="connsiteY220" fmla="*/ 2181321 h 2407420"/>
                  <a:gd name="connsiteX221" fmla="*/ 3634728 w 4572368"/>
                  <a:gd name="connsiteY221" fmla="*/ 2193543 h 2407420"/>
                  <a:gd name="connsiteX222" fmla="*/ 3588292 w 4572368"/>
                  <a:gd name="connsiteY222" fmla="*/ 2141606 h 2407420"/>
                  <a:gd name="connsiteX223" fmla="*/ 3572406 w 4572368"/>
                  <a:gd name="connsiteY223" fmla="*/ 2126332 h 2407420"/>
                  <a:gd name="connsiteX224" fmla="*/ 3562323 w 4572368"/>
                  <a:gd name="connsiteY224" fmla="*/ 2133511 h 2407420"/>
                  <a:gd name="connsiteX225" fmla="*/ 3560124 w 4572368"/>
                  <a:gd name="connsiteY225" fmla="*/ 2134334 h 2407420"/>
                  <a:gd name="connsiteX226" fmla="*/ 3574081 w 4572368"/>
                  <a:gd name="connsiteY226" fmla="*/ 2168218 h 2407420"/>
                  <a:gd name="connsiteX227" fmla="*/ 3578404 w 4572368"/>
                  <a:gd name="connsiteY227" fmla="*/ 2191547 h 2407420"/>
                  <a:gd name="connsiteX228" fmla="*/ 3580797 w 4572368"/>
                  <a:gd name="connsiteY228" fmla="*/ 2192544 h 2407420"/>
                  <a:gd name="connsiteX229" fmla="*/ 3610780 w 4572368"/>
                  <a:gd name="connsiteY229" fmla="*/ 2250901 h 2407420"/>
                  <a:gd name="connsiteX230" fmla="*/ 3680816 w 4572368"/>
                  <a:gd name="connsiteY230" fmla="*/ 2353553 h 2407420"/>
                  <a:gd name="connsiteX231" fmla="*/ 3701225 w 4572368"/>
                  <a:gd name="connsiteY231" fmla="*/ 2385456 h 2407420"/>
                  <a:gd name="connsiteX232" fmla="*/ 3706369 w 4572368"/>
                  <a:gd name="connsiteY232" fmla="*/ 2407420 h 2407420"/>
                  <a:gd name="connsiteX233" fmla="*/ 1080113 w 4572368"/>
                  <a:gd name="connsiteY233" fmla="*/ 2407420 h 2407420"/>
                  <a:gd name="connsiteX234" fmla="*/ 1077797 w 4572368"/>
                  <a:gd name="connsiteY234" fmla="*/ 2390172 h 2407420"/>
                  <a:gd name="connsiteX235" fmla="*/ 1042370 w 4572368"/>
                  <a:gd name="connsiteY235" fmla="*/ 2386668 h 2407420"/>
                  <a:gd name="connsiteX236" fmla="*/ 1022383 w 4572368"/>
                  <a:gd name="connsiteY236" fmla="*/ 2401082 h 2407420"/>
                  <a:gd name="connsiteX237" fmla="*/ 999508 w 4572368"/>
                  <a:gd name="connsiteY237" fmla="*/ 2378841 h 2407420"/>
                  <a:gd name="connsiteX238" fmla="*/ 1003827 w 4572368"/>
                  <a:gd name="connsiteY238" fmla="*/ 2352180 h 2407420"/>
                  <a:gd name="connsiteX239" fmla="*/ 1003823 w 4572368"/>
                  <a:gd name="connsiteY239" fmla="*/ 2335189 h 2407420"/>
                  <a:gd name="connsiteX240" fmla="*/ 990464 w 4572368"/>
                  <a:gd name="connsiteY240" fmla="*/ 2326155 h 2407420"/>
                  <a:gd name="connsiteX241" fmla="*/ 989902 w 4572368"/>
                  <a:gd name="connsiteY241" fmla="*/ 2327747 h 2407420"/>
                  <a:gd name="connsiteX242" fmla="*/ 968739 w 4572368"/>
                  <a:gd name="connsiteY242" fmla="*/ 2319667 h 2407420"/>
                  <a:gd name="connsiteX243" fmla="*/ 838038 w 4572368"/>
                  <a:gd name="connsiteY243" fmla="*/ 2270053 h 2407420"/>
                  <a:gd name="connsiteX244" fmla="*/ 816187 w 4572368"/>
                  <a:gd name="connsiteY244" fmla="*/ 2282944 h 2407420"/>
                  <a:gd name="connsiteX245" fmla="*/ 787766 w 4572368"/>
                  <a:gd name="connsiteY245" fmla="*/ 2304016 h 2407420"/>
                  <a:gd name="connsiteX246" fmla="*/ 779516 w 4572368"/>
                  <a:gd name="connsiteY246" fmla="*/ 2270951 h 2407420"/>
                  <a:gd name="connsiteX247" fmla="*/ 734159 w 4572368"/>
                  <a:gd name="connsiteY247" fmla="*/ 2256718 h 2407420"/>
                  <a:gd name="connsiteX248" fmla="*/ 696391 w 4572368"/>
                  <a:gd name="connsiteY248" fmla="*/ 2273720 h 2407420"/>
                  <a:gd name="connsiteX249" fmla="*/ 612794 w 4572368"/>
                  <a:gd name="connsiteY249" fmla="*/ 2282048 h 2407420"/>
                  <a:gd name="connsiteX250" fmla="*/ 580035 w 4572368"/>
                  <a:gd name="connsiteY250" fmla="*/ 2254546 h 2407420"/>
                  <a:gd name="connsiteX251" fmla="*/ 549364 w 4572368"/>
                  <a:gd name="connsiteY251" fmla="*/ 2236237 h 2407420"/>
                  <a:gd name="connsiteX252" fmla="*/ 552390 w 4572368"/>
                  <a:gd name="connsiteY252" fmla="*/ 2210275 h 2407420"/>
                  <a:gd name="connsiteX253" fmla="*/ 583579 w 4572368"/>
                  <a:gd name="connsiteY253" fmla="*/ 2153388 h 2407420"/>
                  <a:gd name="connsiteX254" fmla="*/ 594021 w 4572368"/>
                  <a:gd name="connsiteY254" fmla="*/ 2104432 h 2407420"/>
                  <a:gd name="connsiteX255" fmla="*/ 563051 w 4572368"/>
                  <a:gd name="connsiteY255" fmla="*/ 2026965 h 2407420"/>
                  <a:gd name="connsiteX256" fmla="*/ 544825 w 4572368"/>
                  <a:gd name="connsiteY256" fmla="*/ 2013264 h 2407420"/>
                  <a:gd name="connsiteX257" fmla="*/ 527604 w 4572368"/>
                  <a:gd name="connsiteY257" fmla="*/ 1990909 h 2407420"/>
                  <a:gd name="connsiteX258" fmla="*/ 550784 w 4572368"/>
                  <a:gd name="connsiteY258" fmla="*/ 1981679 h 2407420"/>
                  <a:gd name="connsiteX259" fmla="*/ 562942 w 4572368"/>
                  <a:gd name="connsiteY259" fmla="*/ 1975204 h 2407420"/>
                  <a:gd name="connsiteX260" fmla="*/ 554064 w 4572368"/>
                  <a:gd name="connsiteY260" fmla="*/ 1965571 h 2407420"/>
                  <a:gd name="connsiteX261" fmla="*/ 519369 w 4572368"/>
                  <a:gd name="connsiteY261" fmla="*/ 1886971 h 2407420"/>
                  <a:gd name="connsiteX262" fmla="*/ 533000 w 4572368"/>
                  <a:gd name="connsiteY262" fmla="*/ 1842246 h 2407420"/>
                  <a:gd name="connsiteX263" fmla="*/ 605513 w 4572368"/>
                  <a:gd name="connsiteY263" fmla="*/ 1715265 h 2407420"/>
                  <a:gd name="connsiteX264" fmla="*/ 598877 w 4572368"/>
                  <a:gd name="connsiteY264" fmla="*/ 1696950 h 2407420"/>
                  <a:gd name="connsiteX265" fmla="*/ 595334 w 4572368"/>
                  <a:gd name="connsiteY265" fmla="*/ 1679169 h 2407420"/>
                  <a:gd name="connsiteX266" fmla="*/ 603172 w 4572368"/>
                  <a:gd name="connsiteY266" fmla="*/ 1670914 h 2407420"/>
                  <a:gd name="connsiteX267" fmla="*/ 594309 w 4572368"/>
                  <a:gd name="connsiteY267" fmla="*/ 1649489 h 2407420"/>
                  <a:gd name="connsiteX268" fmla="*/ 597313 w 4572368"/>
                  <a:gd name="connsiteY268" fmla="*/ 1643573 h 2407420"/>
                  <a:gd name="connsiteX269" fmla="*/ 573816 w 4572368"/>
                  <a:gd name="connsiteY269" fmla="*/ 1633507 h 2407420"/>
                  <a:gd name="connsiteX270" fmla="*/ 593804 w 4572368"/>
                  <a:gd name="connsiteY270" fmla="*/ 1620047 h 2407420"/>
                  <a:gd name="connsiteX271" fmla="*/ 585304 w 4572368"/>
                  <a:gd name="connsiteY271" fmla="*/ 1601162 h 2407420"/>
                  <a:gd name="connsiteX272" fmla="*/ 587387 w 4572368"/>
                  <a:gd name="connsiteY272" fmla="*/ 1600439 h 2407420"/>
                  <a:gd name="connsiteX273" fmla="*/ 567795 w 4572368"/>
                  <a:gd name="connsiteY273" fmla="*/ 1593539 h 2407420"/>
                  <a:gd name="connsiteX274" fmla="*/ 528163 w 4572368"/>
                  <a:gd name="connsiteY274" fmla="*/ 1575271 h 2407420"/>
                  <a:gd name="connsiteX275" fmla="*/ 538455 w 4572368"/>
                  <a:gd name="connsiteY275" fmla="*/ 1541018 h 2407420"/>
                  <a:gd name="connsiteX276" fmla="*/ 539473 w 4572368"/>
                  <a:gd name="connsiteY276" fmla="*/ 1518830 h 2407420"/>
                  <a:gd name="connsiteX277" fmla="*/ 520286 w 4572368"/>
                  <a:gd name="connsiteY277" fmla="*/ 1518738 h 2407420"/>
                  <a:gd name="connsiteX278" fmla="*/ 516358 w 4572368"/>
                  <a:gd name="connsiteY278" fmla="*/ 1520815 h 2407420"/>
                  <a:gd name="connsiteX279" fmla="*/ 488146 w 4572368"/>
                  <a:gd name="connsiteY279" fmla="*/ 1530332 h 2407420"/>
                  <a:gd name="connsiteX280" fmla="*/ 498292 w 4572368"/>
                  <a:gd name="connsiteY280" fmla="*/ 1509690 h 2407420"/>
                  <a:gd name="connsiteX281" fmla="*/ 514995 w 4572368"/>
                  <a:gd name="connsiteY281" fmla="*/ 1491572 h 2407420"/>
                  <a:gd name="connsiteX282" fmla="*/ 501272 w 4572368"/>
                  <a:gd name="connsiteY282" fmla="*/ 1449927 h 2407420"/>
                  <a:gd name="connsiteX283" fmla="*/ 476754 w 4572368"/>
                  <a:gd name="connsiteY283" fmla="*/ 1447435 h 2407420"/>
                  <a:gd name="connsiteX284" fmla="*/ 474416 w 4572368"/>
                  <a:gd name="connsiteY284" fmla="*/ 1415618 h 2407420"/>
                  <a:gd name="connsiteX285" fmla="*/ 495347 w 4572368"/>
                  <a:gd name="connsiteY285" fmla="*/ 1398547 h 2407420"/>
                  <a:gd name="connsiteX286" fmla="*/ 502140 w 4572368"/>
                  <a:gd name="connsiteY286" fmla="*/ 1368276 h 2407420"/>
                  <a:gd name="connsiteX287" fmla="*/ 512202 w 4572368"/>
                  <a:gd name="connsiteY287" fmla="*/ 1324095 h 2407420"/>
                  <a:gd name="connsiteX288" fmla="*/ 517081 w 4572368"/>
                  <a:gd name="connsiteY288" fmla="*/ 1263904 h 2407420"/>
                  <a:gd name="connsiteX289" fmla="*/ 511969 w 4572368"/>
                  <a:gd name="connsiteY289" fmla="*/ 1241094 h 2407420"/>
                  <a:gd name="connsiteX290" fmla="*/ 526004 w 4572368"/>
                  <a:gd name="connsiteY290" fmla="*/ 1243138 h 2407420"/>
                  <a:gd name="connsiteX291" fmla="*/ 534926 w 4572368"/>
                  <a:gd name="connsiteY291" fmla="*/ 1222372 h 2407420"/>
                  <a:gd name="connsiteX292" fmla="*/ 540762 w 4572368"/>
                  <a:gd name="connsiteY292" fmla="*/ 1177141 h 2407420"/>
                  <a:gd name="connsiteX293" fmla="*/ 558086 w 4572368"/>
                  <a:gd name="connsiteY293" fmla="*/ 1152895 h 2407420"/>
                  <a:gd name="connsiteX294" fmla="*/ 569560 w 4572368"/>
                  <a:gd name="connsiteY294" fmla="*/ 1143332 h 2407420"/>
                  <a:gd name="connsiteX295" fmla="*/ 552210 w 4572368"/>
                  <a:gd name="connsiteY295" fmla="*/ 1142716 h 2407420"/>
                  <a:gd name="connsiteX296" fmla="*/ 514703 w 4572368"/>
                  <a:gd name="connsiteY296" fmla="*/ 1137465 h 2407420"/>
                  <a:gd name="connsiteX297" fmla="*/ 456457 w 4572368"/>
                  <a:gd name="connsiteY297" fmla="*/ 1117038 h 2407420"/>
                  <a:gd name="connsiteX298" fmla="*/ 426663 w 4572368"/>
                  <a:gd name="connsiteY298" fmla="*/ 1107890 h 2407420"/>
                  <a:gd name="connsiteX299" fmla="*/ 417715 w 4572368"/>
                  <a:gd name="connsiteY299" fmla="*/ 1094016 h 2407420"/>
                  <a:gd name="connsiteX300" fmla="*/ 393610 w 4572368"/>
                  <a:gd name="connsiteY300" fmla="*/ 1104747 h 2407420"/>
                  <a:gd name="connsiteX301" fmla="*/ 329733 w 4572368"/>
                  <a:gd name="connsiteY301" fmla="*/ 1077967 h 2407420"/>
                  <a:gd name="connsiteX302" fmla="*/ 312121 w 4572368"/>
                  <a:gd name="connsiteY302" fmla="*/ 1070894 h 2407420"/>
                  <a:gd name="connsiteX303" fmla="*/ 260417 w 4572368"/>
                  <a:gd name="connsiteY303" fmla="*/ 1044256 h 2407420"/>
                  <a:gd name="connsiteX304" fmla="*/ 205026 w 4572368"/>
                  <a:gd name="connsiteY304" fmla="*/ 1013190 h 2407420"/>
                  <a:gd name="connsiteX305" fmla="*/ 176350 w 4572368"/>
                  <a:gd name="connsiteY305" fmla="*/ 994763 h 2407420"/>
                  <a:gd name="connsiteX306" fmla="*/ 174419 w 4572368"/>
                  <a:gd name="connsiteY306" fmla="*/ 994771 h 2407420"/>
                  <a:gd name="connsiteX307" fmla="*/ 174418 w 4572368"/>
                  <a:gd name="connsiteY307" fmla="*/ 994770 h 2407420"/>
                  <a:gd name="connsiteX308" fmla="*/ 173936 w 4572368"/>
                  <a:gd name="connsiteY308" fmla="*/ 994773 h 2407420"/>
                  <a:gd name="connsiteX309" fmla="*/ 174419 w 4572368"/>
                  <a:gd name="connsiteY309" fmla="*/ 994771 h 2407420"/>
                  <a:gd name="connsiteX310" fmla="*/ 175388 w 4572368"/>
                  <a:gd name="connsiteY310" fmla="*/ 995733 h 2407420"/>
                  <a:gd name="connsiteX311" fmla="*/ 172154 w 4572368"/>
                  <a:gd name="connsiteY311" fmla="*/ 1007533 h 2407420"/>
                  <a:gd name="connsiteX312" fmla="*/ 163455 w 4572368"/>
                  <a:gd name="connsiteY312" fmla="*/ 1006603 h 2407420"/>
                  <a:gd name="connsiteX313" fmla="*/ 70024 w 4572368"/>
                  <a:gd name="connsiteY313" fmla="*/ 981689 h 2407420"/>
                  <a:gd name="connsiteX314" fmla="*/ 53581 w 4572368"/>
                  <a:gd name="connsiteY314" fmla="*/ 976929 h 2407420"/>
                  <a:gd name="connsiteX315" fmla="*/ 49899 w 4572368"/>
                  <a:gd name="connsiteY315" fmla="*/ 974433 h 2407420"/>
                  <a:gd name="connsiteX316" fmla="*/ 43671 w 4572368"/>
                  <a:gd name="connsiteY316" fmla="*/ 964026 h 2407420"/>
                  <a:gd name="connsiteX317" fmla="*/ 42494 w 4572368"/>
                  <a:gd name="connsiteY317" fmla="*/ 959780 h 2407420"/>
                  <a:gd name="connsiteX318" fmla="*/ 44186 w 4572368"/>
                  <a:gd name="connsiteY318" fmla="*/ 948759 h 2407420"/>
                  <a:gd name="connsiteX319" fmla="*/ 45125 w 4572368"/>
                  <a:gd name="connsiteY319" fmla="*/ 941993 h 2407420"/>
                  <a:gd name="connsiteX320" fmla="*/ 18821 w 4572368"/>
                  <a:gd name="connsiteY320" fmla="*/ 935921 h 2407420"/>
                  <a:gd name="connsiteX321" fmla="*/ 611 w 4572368"/>
                  <a:gd name="connsiteY321" fmla="*/ 924793 h 2407420"/>
                  <a:gd name="connsiteX322" fmla="*/ 10024 w 4572368"/>
                  <a:gd name="connsiteY322" fmla="*/ 911806 h 2407420"/>
                  <a:gd name="connsiteX323" fmla="*/ 88220 w 4572368"/>
                  <a:gd name="connsiteY323" fmla="*/ 943935 h 2407420"/>
                  <a:gd name="connsiteX324" fmla="*/ 130187 w 4572368"/>
                  <a:gd name="connsiteY324" fmla="*/ 953224 h 2407420"/>
                  <a:gd name="connsiteX325" fmla="*/ 138116 w 4572368"/>
                  <a:gd name="connsiteY325" fmla="*/ 954542 h 2407420"/>
                  <a:gd name="connsiteX326" fmla="*/ 183441 w 4572368"/>
                  <a:gd name="connsiteY326" fmla="*/ 981014 h 2407420"/>
                  <a:gd name="connsiteX327" fmla="*/ 208385 w 4572368"/>
                  <a:gd name="connsiteY327" fmla="*/ 985352 h 2407420"/>
                  <a:gd name="connsiteX328" fmla="*/ 223461 w 4572368"/>
                  <a:gd name="connsiteY328" fmla="*/ 986447 h 2407420"/>
                  <a:gd name="connsiteX329" fmla="*/ 282104 w 4572368"/>
                  <a:gd name="connsiteY329" fmla="*/ 1009576 h 2407420"/>
                  <a:gd name="connsiteX330" fmla="*/ 324453 w 4572368"/>
                  <a:gd name="connsiteY330" fmla="*/ 1017706 h 2407420"/>
                  <a:gd name="connsiteX331" fmla="*/ 357755 w 4572368"/>
                  <a:gd name="connsiteY331" fmla="*/ 1033795 h 2407420"/>
                  <a:gd name="connsiteX332" fmla="*/ 395403 w 4572368"/>
                  <a:gd name="connsiteY332" fmla="*/ 1026872 h 2407420"/>
                  <a:gd name="connsiteX333" fmla="*/ 398073 w 4572368"/>
                  <a:gd name="connsiteY333" fmla="*/ 1018745 h 2407420"/>
                  <a:gd name="connsiteX334" fmla="*/ 447075 w 4572368"/>
                  <a:gd name="connsiteY334" fmla="*/ 1000761 h 2407420"/>
                  <a:gd name="connsiteX335" fmla="*/ 474291 w 4572368"/>
                  <a:gd name="connsiteY335" fmla="*/ 994269 h 2407420"/>
                  <a:gd name="connsiteX336" fmla="*/ 474369 w 4572368"/>
                  <a:gd name="connsiteY336" fmla="*/ 994130 h 2407420"/>
                  <a:gd name="connsiteX337" fmla="*/ 482894 w 4572368"/>
                  <a:gd name="connsiteY337" fmla="*/ 977230 h 2407420"/>
                  <a:gd name="connsiteX338" fmla="*/ 483459 w 4572368"/>
                  <a:gd name="connsiteY338" fmla="*/ 977889 h 2407420"/>
                  <a:gd name="connsiteX339" fmla="*/ 485390 w 4572368"/>
                  <a:gd name="connsiteY339" fmla="*/ 974441 h 2407420"/>
                  <a:gd name="connsiteX340" fmla="*/ 503317 w 4572368"/>
                  <a:gd name="connsiteY340" fmla="*/ 958786 h 2407420"/>
                  <a:gd name="connsiteX341" fmla="*/ 507032 w 4572368"/>
                  <a:gd name="connsiteY341" fmla="*/ 954525 h 2407420"/>
                  <a:gd name="connsiteX342" fmla="*/ 506323 w 4572368"/>
                  <a:gd name="connsiteY342" fmla="*/ 954214 h 2407420"/>
                  <a:gd name="connsiteX343" fmla="*/ 454898 w 4572368"/>
                  <a:gd name="connsiteY343" fmla="*/ 947808 h 2407420"/>
                  <a:gd name="connsiteX344" fmla="*/ 433866 w 4572368"/>
                  <a:gd name="connsiteY344" fmla="*/ 932863 h 2407420"/>
                  <a:gd name="connsiteX345" fmla="*/ 420307 w 4572368"/>
                  <a:gd name="connsiteY345" fmla="*/ 926907 h 2407420"/>
                  <a:gd name="connsiteX346" fmla="*/ 383320 w 4572368"/>
                  <a:gd name="connsiteY346" fmla="*/ 904954 h 2407420"/>
                  <a:gd name="connsiteX347" fmla="*/ 381864 w 4572368"/>
                  <a:gd name="connsiteY347" fmla="*/ 875769 h 2407420"/>
                  <a:gd name="connsiteX348" fmla="*/ 493608 w 4572368"/>
                  <a:gd name="connsiteY348" fmla="*/ 879167 h 2407420"/>
                  <a:gd name="connsiteX349" fmla="*/ 490669 w 4572368"/>
                  <a:gd name="connsiteY349" fmla="*/ 875022 h 2407420"/>
                  <a:gd name="connsiteX350" fmla="*/ 529369 w 4572368"/>
                  <a:gd name="connsiteY350" fmla="*/ 883454 h 2407420"/>
                  <a:gd name="connsiteX351" fmla="*/ 564126 w 4572368"/>
                  <a:gd name="connsiteY351" fmla="*/ 886459 h 2407420"/>
                  <a:gd name="connsiteX352" fmla="*/ 565737 w 4572368"/>
                  <a:gd name="connsiteY352" fmla="*/ 870607 h 2407420"/>
                  <a:gd name="connsiteX353" fmla="*/ 574512 w 4572368"/>
                  <a:gd name="connsiteY353" fmla="*/ 843905 h 2407420"/>
                  <a:gd name="connsiteX354" fmla="*/ 565906 w 4572368"/>
                  <a:gd name="connsiteY354" fmla="*/ 819210 h 2407420"/>
                  <a:gd name="connsiteX355" fmla="*/ 545738 w 4572368"/>
                  <a:gd name="connsiteY355" fmla="*/ 802291 h 2407420"/>
                  <a:gd name="connsiteX356" fmla="*/ 522744 w 4572368"/>
                  <a:gd name="connsiteY356" fmla="*/ 801810 h 2407420"/>
                  <a:gd name="connsiteX357" fmla="*/ 507818 w 4572368"/>
                  <a:gd name="connsiteY357" fmla="*/ 790473 h 2407420"/>
                  <a:gd name="connsiteX358" fmla="*/ 521029 w 4572368"/>
                  <a:gd name="connsiteY358" fmla="*/ 762015 h 2407420"/>
                  <a:gd name="connsiteX359" fmla="*/ 523890 w 4572368"/>
                  <a:gd name="connsiteY359" fmla="*/ 753308 h 2407420"/>
                  <a:gd name="connsiteX360" fmla="*/ 521535 w 4572368"/>
                  <a:gd name="connsiteY360" fmla="*/ 744815 h 2407420"/>
                  <a:gd name="connsiteX361" fmla="*/ 528195 w 4572368"/>
                  <a:gd name="connsiteY361" fmla="*/ 720636 h 2407420"/>
                  <a:gd name="connsiteX362" fmla="*/ 507679 w 4572368"/>
                  <a:gd name="connsiteY362" fmla="*/ 712608 h 2407420"/>
                  <a:gd name="connsiteX363" fmla="*/ 503792 w 4572368"/>
                  <a:gd name="connsiteY363" fmla="*/ 706827 h 2407420"/>
                  <a:gd name="connsiteX364" fmla="*/ 492357 w 4572368"/>
                  <a:gd name="connsiteY364" fmla="*/ 653548 h 2407420"/>
                  <a:gd name="connsiteX365" fmla="*/ 492516 w 4572368"/>
                  <a:gd name="connsiteY365" fmla="*/ 645238 h 2407420"/>
                  <a:gd name="connsiteX366" fmla="*/ 503762 w 4572368"/>
                  <a:gd name="connsiteY366" fmla="*/ 609059 h 2407420"/>
                  <a:gd name="connsiteX367" fmla="*/ 534098 w 4572368"/>
                  <a:gd name="connsiteY367" fmla="*/ 563717 h 2407420"/>
                  <a:gd name="connsiteX368" fmla="*/ 548702 w 4572368"/>
                  <a:gd name="connsiteY368" fmla="*/ 544719 h 2407420"/>
                  <a:gd name="connsiteX369" fmla="*/ 561796 w 4572368"/>
                  <a:gd name="connsiteY369" fmla="*/ 534229 h 2407420"/>
                  <a:gd name="connsiteX370" fmla="*/ 614511 w 4572368"/>
                  <a:gd name="connsiteY370" fmla="*/ 526470 h 2407420"/>
                  <a:gd name="connsiteX371" fmla="*/ 625317 w 4572368"/>
                  <a:gd name="connsiteY371" fmla="*/ 522946 h 2407420"/>
                  <a:gd name="connsiteX372" fmla="*/ 645675 w 4572368"/>
                  <a:gd name="connsiteY372" fmla="*/ 494263 h 2407420"/>
                  <a:gd name="connsiteX373" fmla="*/ 655296 w 4572368"/>
                  <a:gd name="connsiteY373" fmla="*/ 484561 h 2407420"/>
                  <a:gd name="connsiteX374" fmla="*/ 680323 w 4572368"/>
                  <a:gd name="connsiteY374" fmla="*/ 463200 h 2407420"/>
                  <a:gd name="connsiteX375" fmla="*/ 678135 w 4572368"/>
                  <a:gd name="connsiteY375" fmla="*/ 448333 h 2407420"/>
                  <a:gd name="connsiteX376" fmla="*/ 662352 w 4572368"/>
                  <a:gd name="connsiteY376" fmla="*/ 444254 h 2407420"/>
                  <a:gd name="connsiteX377" fmla="*/ 686387 w 4572368"/>
                  <a:gd name="connsiteY377" fmla="*/ 421536 h 2407420"/>
                  <a:gd name="connsiteX378" fmla="*/ 719509 w 4572368"/>
                  <a:gd name="connsiteY378" fmla="*/ 377018 h 2407420"/>
                  <a:gd name="connsiteX379" fmla="*/ 714719 w 4572368"/>
                  <a:gd name="connsiteY379" fmla="*/ 372986 h 2407420"/>
                  <a:gd name="connsiteX380" fmla="*/ 714532 w 4572368"/>
                  <a:gd name="connsiteY380" fmla="*/ 375208 h 2407420"/>
                  <a:gd name="connsiteX381" fmla="*/ 701693 w 4572368"/>
                  <a:gd name="connsiteY381" fmla="*/ 372815 h 2407420"/>
                  <a:gd name="connsiteX382" fmla="*/ 669196 w 4572368"/>
                  <a:gd name="connsiteY382" fmla="*/ 371654 h 2407420"/>
                  <a:gd name="connsiteX383" fmla="*/ 654689 w 4572368"/>
                  <a:gd name="connsiteY383" fmla="*/ 375136 h 2407420"/>
                  <a:gd name="connsiteX384" fmla="*/ 577509 w 4572368"/>
                  <a:gd name="connsiteY384" fmla="*/ 372234 h 2407420"/>
                  <a:gd name="connsiteX385" fmla="*/ 561842 w 4572368"/>
                  <a:gd name="connsiteY385" fmla="*/ 389643 h 2407420"/>
                  <a:gd name="connsiteX386" fmla="*/ 535148 w 4572368"/>
                  <a:gd name="connsiteY386" fmla="*/ 428523 h 2407420"/>
                  <a:gd name="connsiteX387" fmla="*/ 521801 w 4572368"/>
                  <a:gd name="connsiteY387" fmla="*/ 429683 h 2407420"/>
                  <a:gd name="connsiteX388" fmla="*/ 499750 w 4572368"/>
                  <a:gd name="connsiteY388" fmla="*/ 414595 h 2407420"/>
                  <a:gd name="connsiteX389" fmla="*/ 501492 w 4572368"/>
                  <a:gd name="connsiteY389" fmla="*/ 311304 h 2407420"/>
                  <a:gd name="connsiteX390" fmla="*/ 500332 w 4572368"/>
                  <a:gd name="connsiteY390" fmla="*/ 288092 h 2407420"/>
                  <a:gd name="connsiteX391" fmla="*/ 495690 w 4572368"/>
                  <a:gd name="connsiteY391" fmla="*/ 279968 h 2407420"/>
                  <a:gd name="connsiteX392" fmla="*/ 485825 w 4572368"/>
                  <a:gd name="connsiteY392" fmla="*/ 289254 h 2407420"/>
                  <a:gd name="connsiteX393" fmla="*/ 487565 w 4572368"/>
                  <a:gd name="connsiteY393" fmla="*/ 295635 h 2407420"/>
                  <a:gd name="connsiteX394" fmla="*/ 490467 w 4572368"/>
                  <a:gd name="connsiteY394" fmla="*/ 310144 h 2407420"/>
                  <a:gd name="connsiteX395" fmla="*/ 470156 w 4572368"/>
                  <a:gd name="connsiteY395" fmla="*/ 308983 h 2407420"/>
                  <a:gd name="connsiteX396" fmla="*/ 480603 w 4572368"/>
                  <a:gd name="connsiteY396" fmla="*/ 336256 h 2407420"/>
                  <a:gd name="connsiteX397" fmla="*/ 470156 w 4572368"/>
                  <a:gd name="connsiteY397" fmla="*/ 342059 h 2407420"/>
                  <a:gd name="connsiteX398" fmla="*/ 454487 w 4572368"/>
                  <a:gd name="connsiteY398" fmla="*/ 306662 h 2407420"/>
                  <a:gd name="connsiteX399" fmla="*/ 451006 w 4572368"/>
                  <a:gd name="connsiteY399" fmla="*/ 278227 h 2407420"/>
                  <a:gd name="connsiteX400" fmla="*/ 467835 w 4572368"/>
                  <a:gd name="connsiteY400" fmla="*/ 266041 h 2407420"/>
                  <a:gd name="connsiteX401" fmla="*/ 470736 w 4572368"/>
                  <a:gd name="connsiteY401" fmla="*/ 250953 h 2407420"/>
                  <a:gd name="connsiteX402" fmla="*/ 444044 w 4572368"/>
                  <a:gd name="connsiteY402" fmla="*/ 243990 h 2407420"/>
                  <a:gd name="connsiteX403" fmla="*/ 438241 w 4572368"/>
                  <a:gd name="connsiteY403" fmla="*/ 238187 h 2407420"/>
                  <a:gd name="connsiteX404" fmla="*/ 484083 w 4572368"/>
                  <a:gd name="connsiteY404" fmla="*/ 232965 h 2407420"/>
                  <a:gd name="connsiteX405" fmla="*/ 492789 w 4572368"/>
                  <a:gd name="connsiteY405" fmla="*/ 212074 h 2407420"/>
                  <a:gd name="connsiteX406" fmla="*/ 478861 w 4572368"/>
                  <a:gd name="connsiteY406" fmla="*/ 193504 h 2407420"/>
                  <a:gd name="connsiteX407" fmla="*/ 486985 w 4572368"/>
                  <a:gd name="connsiteY407" fmla="*/ 174935 h 2407420"/>
                  <a:gd name="connsiteX408" fmla="*/ 502073 w 4572368"/>
                  <a:gd name="connsiteY408" fmla="*/ 174935 h 2407420"/>
                  <a:gd name="connsiteX409" fmla="*/ 527026 w 4572368"/>
                  <a:gd name="connsiteY409" fmla="*/ 156947 h 2407420"/>
                  <a:gd name="connsiteX410" fmla="*/ 557200 w 4572368"/>
                  <a:gd name="connsiteY410" fmla="*/ 140698 h 2407420"/>
                  <a:gd name="connsiteX411" fmla="*/ 582152 w 4572368"/>
                  <a:gd name="connsiteY411" fmla="*/ 115745 h 2407420"/>
                  <a:gd name="connsiteX412" fmla="*/ 584474 w 4572368"/>
                  <a:gd name="connsiteY412" fmla="*/ 96596 h 2407420"/>
                  <a:gd name="connsiteX413" fmla="*/ 598400 w 4572368"/>
                  <a:gd name="connsiteY413" fmla="*/ 102979 h 2407420"/>
                  <a:gd name="connsiteX414" fmla="*/ 608846 w 4572368"/>
                  <a:gd name="connsiteY414" fmla="*/ 101238 h 2407420"/>
                  <a:gd name="connsiteX415" fmla="*/ 635540 w 4572368"/>
                  <a:gd name="connsiteY415" fmla="*/ 71064 h 2407420"/>
                  <a:gd name="connsiteX416" fmla="*/ 647726 w 4572368"/>
                  <a:gd name="connsiteY416" fmla="*/ 64100 h 2407420"/>
                  <a:gd name="connsiteX417" fmla="*/ 622772 w 4572368"/>
                  <a:gd name="connsiteY417" fmla="*/ 57716 h 2407420"/>
                  <a:gd name="connsiteX418" fmla="*/ 615809 w 4572368"/>
                  <a:gd name="connsiteY418" fmla="*/ 46691 h 2407420"/>
                  <a:gd name="connsiteX419" fmla="*/ 583894 w 4572368"/>
                  <a:gd name="connsiteY419" fmla="*/ 24059 h 2407420"/>
                  <a:gd name="connsiteX420" fmla="*/ 568805 w 4572368"/>
                  <a:gd name="connsiteY420" fmla="*/ 7231 h 240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</a:cxnLst>
                <a:rect l="l" t="t" r="r" b="b"/>
                <a:pathLst>
                  <a:path w="4572368" h="2407420">
                    <a:moveTo>
                      <a:pt x="3420385" y="2295621"/>
                    </a:moveTo>
                    <a:lnTo>
                      <a:pt x="3419637" y="2295672"/>
                    </a:lnTo>
                    <a:lnTo>
                      <a:pt x="3420288" y="2296984"/>
                    </a:lnTo>
                    <a:lnTo>
                      <a:pt x="3424235" y="2299890"/>
                    </a:lnTo>
                    <a:close/>
                    <a:moveTo>
                      <a:pt x="3396137" y="2235439"/>
                    </a:moveTo>
                    <a:lnTo>
                      <a:pt x="3396347" y="2236477"/>
                    </a:lnTo>
                    <a:lnTo>
                      <a:pt x="3396517" y="2236068"/>
                    </a:lnTo>
                    <a:close/>
                    <a:moveTo>
                      <a:pt x="3581300" y="2059232"/>
                    </a:moveTo>
                    <a:lnTo>
                      <a:pt x="3566375" y="2065484"/>
                    </a:lnTo>
                    <a:cubicBezTo>
                      <a:pt x="3562098" y="2068539"/>
                      <a:pt x="3558431" y="2072206"/>
                      <a:pt x="3554155" y="2075261"/>
                    </a:cubicBezTo>
                    <a:cubicBezTo>
                      <a:pt x="3549267" y="2078927"/>
                      <a:pt x="3544531" y="2080607"/>
                      <a:pt x="3539872" y="2080301"/>
                    </a:cubicBezTo>
                    <a:lnTo>
                      <a:pt x="3537353" y="2079049"/>
                    </a:lnTo>
                    <a:lnTo>
                      <a:pt x="3551199" y="2112667"/>
                    </a:lnTo>
                    <a:lnTo>
                      <a:pt x="3555909" y="2099448"/>
                    </a:lnTo>
                    <a:cubicBezTo>
                      <a:pt x="3562935" y="2091810"/>
                      <a:pt x="3568282" y="2083103"/>
                      <a:pt x="3573169" y="2074167"/>
                    </a:cubicBezTo>
                    <a:close/>
                    <a:moveTo>
                      <a:pt x="1649791" y="1783901"/>
                    </a:moveTo>
                    <a:lnTo>
                      <a:pt x="1649338" y="1784638"/>
                    </a:lnTo>
                    <a:lnTo>
                      <a:pt x="1660428" y="1793468"/>
                    </a:lnTo>
                    <a:lnTo>
                      <a:pt x="1660932" y="1792723"/>
                    </a:lnTo>
                    <a:lnTo>
                      <a:pt x="1661104" y="1792457"/>
                    </a:lnTo>
                    <a:close/>
                    <a:moveTo>
                      <a:pt x="4263462" y="1196558"/>
                    </a:moveTo>
                    <a:lnTo>
                      <a:pt x="4261237" y="1199066"/>
                    </a:lnTo>
                    <a:cubicBezTo>
                      <a:pt x="4257723" y="1201817"/>
                      <a:pt x="4253294" y="1204260"/>
                      <a:pt x="4252071" y="1208232"/>
                    </a:cubicBezTo>
                    <a:cubicBezTo>
                      <a:pt x="4245351" y="1227173"/>
                      <a:pt x="4248406" y="1232672"/>
                      <a:pt x="4266735" y="1238171"/>
                    </a:cubicBezTo>
                    <a:lnTo>
                      <a:pt x="4267250" y="1238381"/>
                    </a:lnTo>
                    <a:lnTo>
                      <a:pt x="4285128" y="1233967"/>
                    </a:lnTo>
                    <a:cubicBezTo>
                      <a:pt x="4291009" y="1231218"/>
                      <a:pt x="4296356" y="1227322"/>
                      <a:pt x="4300786" y="1222435"/>
                    </a:cubicBezTo>
                    <a:lnTo>
                      <a:pt x="4302782" y="1218373"/>
                    </a:lnTo>
                    <a:lnTo>
                      <a:pt x="4297143" y="1215650"/>
                    </a:lnTo>
                    <a:cubicBezTo>
                      <a:pt x="4288956" y="1209993"/>
                      <a:pt x="4281392" y="1203469"/>
                      <a:pt x="4273631" y="1197300"/>
                    </a:cubicBezTo>
                    <a:close/>
                    <a:moveTo>
                      <a:pt x="601819" y="719303"/>
                    </a:moveTo>
                    <a:lnTo>
                      <a:pt x="602393" y="720517"/>
                    </a:lnTo>
                    <a:lnTo>
                      <a:pt x="602557" y="720150"/>
                    </a:lnTo>
                    <a:close/>
                    <a:moveTo>
                      <a:pt x="720480" y="377833"/>
                    </a:moveTo>
                    <a:lnTo>
                      <a:pt x="707102" y="399326"/>
                    </a:lnTo>
                    <a:cubicBezTo>
                      <a:pt x="696521" y="409997"/>
                      <a:pt x="709141" y="424435"/>
                      <a:pt x="703974" y="436243"/>
                    </a:cubicBezTo>
                    <a:lnTo>
                      <a:pt x="721534" y="439785"/>
                    </a:lnTo>
                    <a:lnTo>
                      <a:pt x="721319" y="439193"/>
                    </a:lnTo>
                    <a:cubicBezTo>
                      <a:pt x="720855" y="434687"/>
                      <a:pt x="721551" y="430125"/>
                      <a:pt x="723297" y="425142"/>
                    </a:cubicBezTo>
                    <a:cubicBezTo>
                      <a:pt x="726156" y="415562"/>
                      <a:pt x="730035" y="406231"/>
                      <a:pt x="728808" y="395660"/>
                    </a:cubicBezTo>
                    <a:cubicBezTo>
                      <a:pt x="728002" y="390058"/>
                      <a:pt x="726755" y="385160"/>
                      <a:pt x="724190" y="380956"/>
                    </a:cubicBezTo>
                    <a:close/>
                    <a:moveTo>
                      <a:pt x="567851" y="0"/>
                    </a:moveTo>
                    <a:lnTo>
                      <a:pt x="3690886" y="0"/>
                    </a:lnTo>
                    <a:lnTo>
                      <a:pt x="3691270" y="4052"/>
                    </a:lnTo>
                    <a:lnTo>
                      <a:pt x="3691965" y="5021"/>
                    </a:lnTo>
                    <a:lnTo>
                      <a:pt x="3697718" y="0"/>
                    </a:lnTo>
                    <a:lnTo>
                      <a:pt x="3725160" y="0"/>
                    </a:lnTo>
                    <a:lnTo>
                      <a:pt x="3744760" y="20416"/>
                    </a:lnTo>
                    <a:cubicBezTo>
                      <a:pt x="3753098" y="24201"/>
                      <a:pt x="3763009" y="24478"/>
                      <a:pt x="3775814" y="21888"/>
                    </a:cubicBezTo>
                    <a:cubicBezTo>
                      <a:pt x="3788919" y="19092"/>
                      <a:pt x="3785555" y="9026"/>
                      <a:pt x="3785043" y="540"/>
                    </a:cubicBezTo>
                    <a:lnTo>
                      <a:pt x="3784998" y="0"/>
                    </a:lnTo>
                    <a:lnTo>
                      <a:pt x="3810920" y="0"/>
                    </a:lnTo>
                    <a:lnTo>
                      <a:pt x="3823937" y="17019"/>
                    </a:lnTo>
                    <a:cubicBezTo>
                      <a:pt x="3845961" y="36885"/>
                      <a:pt x="3875922" y="43855"/>
                      <a:pt x="3903216" y="55635"/>
                    </a:cubicBezTo>
                    <a:cubicBezTo>
                      <a:pt x="3911957" y="59365"/>
                      <a:pt x="3917334" y="53028"/>
                      <a:pt x="3923346" y="48907"/>
                    </a:cubicBezTo>
                    <a:cubicBezTo>
                      <a:pt x="3932177" y="43740"/>
                      <a:pt x="3940303" y="31101"/>
                      <a:pt x="3950282" y="36633"/>
                    </a:cubicBezTo>
                    <a:cubicBezTo>
                      <a:pt x="3962097" y="43558"/>
                      <a:pt x="3948301" y="55663"/>
                      <a:pt x="3951254" y="65128"/>
                    </a:cubicBezTo>
                    <a:cubicBezTo>
                      <a:pt x="3957415" y="88300"/>
                      <a:pt x="3964130" y="91651"/>
                      <a:pt x="3985874" y="84700"/>
                    </a:cubicBezTo>
                    <a:lnTo>
                      <a:pt x="3986523" y="84561"/>
                    </a:lnTo>
                    <a:lnTo>
                      <a:pt x="4001139" y="68158"/>
                    </a:lnTo>
                    <a:cubicBezTo>
                      <a:pt x="4005072" y="61486"/>
                      <a:pt x="4007706" y="54048"/>
                      <a:pt x="4008768" y="46250"/>
                    </a:cubicBezTo>
                    <a:cubicBezTo>
                      <a:pt x="4010232" y="34202"/>
                      <a:pt x="4008655" y="21586"/>
                      <a:pt x="4003556" y="10279"/>
                    </a:cubicBezTo>
                    <a:lnTo>
                      <a:pt x="3993927" y="0"/>
                    </a:lnTo>
                    <a:lnTo>
                      <a:pt x="4052247" y="0"/>
                    </a:lnTo>
                    <a:lnTo>
                      <a:pt x="4053072" y="16770"/>
                    </a:lnTo>
                    <a:cubicBezTo>
                      <a:pt x="4053585" y="25254"/>
                      <a:pt x="4060299" y="28606"/>
                      <a:pt x="4068305" y="22237"/>
                    </a:cubicBezTo>
                    <a:cubicBezTo>
                      <a:pt x="4069318" y="22425"/>
                      <a:pt x="4070742" y="23215"/>
                      <a:pt x="4070966" y="24831"/>
                    </a:cubicBezTo>
                    <a:cubicBezTo>
                      <a:pt x="4078283" y="27769"/>
                      <a:pt x="4081234" y="37234"/>
                      <a:pt x="4090733" y="36910"/>
                    </a:cubicBezTo>
                    <a:cubicBezTo>
                      <a:pt x="4108595" y="42342"/>
                      <a:pt x="4125632" y="46571"/>
                      <a:pt x="4145197" y="42883"/>
                    </a:cubicBezTo>
                    <a:cubicBezTo>
                      <a:pt x="4178690" y="37601"/>
                      <a:pt x="4189181" y="51619"/>
                      <a:pt x="4179074" y="83288"/>
                    </a:cubicBezTo>
                    <a:cubicBezTo>
                      <a:pt x="4167986" y="117397"/>
                      <a:pt x="4171920" y="124423"/>
                      <a:pt x="4208020" y="133260"/>
                    </a:cubicBezTo>
                    <a:cubicBezTo>
                      <a:pt x="4209034" y="133450"/>
                      <a:pt x="4209034" y="133450"/>
                      <a:pt x="4210047" y="133638"/>
                    </a:cubicBezTo>
                    <a:cubicBezTo>
                      <a:pt x="4248811" y="145071"/>
                      <a:pt x="4252675" y="146840"/>
                      <a:pt x="4235576" y="185070"/>
                    </a:cubicBezTo>
                    <a:cubicBezTo>
                      <a:pt x="4231055" y="195236"/>
                      <a:pt x="4218652" y="205505"/>
                      <a:pt x="4225847" y="214713"/>
                    </a:cubicBezTo>
                    <a:cubicBezTo>
                      <a:pt x="4234690" y="226326"/>
                      <a:pt x="4248708" y="215835"/>
                      <a:pt x="4260800" y="212849"/>
                    </a:cubicBezTo>
                    <a:cubicBezTo>
                      <a:pt x="4266847" y="211357"/>
                      <a:pt x="4272481" y="209263"/>
                      <a:pt x="4278115" y="207168"/>
                    </a:cubicBezTo>
                    <a:cubicBezTo>
                      <a:pt x="4285843" y="210707"/>
                      <a:pt x="4283884" y="215585"/>
                      <a:pt x="4278473" y="219294"/>
                    </a:cubicBezTo>
                    <a:cubicBezTo>
                      <a:pt x="4274677" y="222780"/>
                      <a:pt x="4270242" y="224050"/>
                      <a:pt x="4267874" y="228327"/>
                    </a:cubicBezTo>
                    <a:cubicBezTo>
                      <a:pt x="4260279" y="235298"/>
                      <a:pt x="4252685" y="242269"/>
                      <a:pt x="4245504" y="249842"/>
                    </a:cubicBezTo>
                    <a:cubicBezTo>
                      <a:pt x="4230953" y="266001"/>
                      <a:pt x="4232479" y="274676"/>
                      <a:pt x="4252213" y="284127"/>
                    </a:cubicBezTo>
                    <a:cubicBezTo>
                      <a:pt x="4261366" y="288458"/>
                      <a:pt x="4272100" y="289938"/>
                      <a:pt x="4281856" y="293855"/>
                    </a:cubicBezTo>
                    <a:cubicBezTo>
                      <a:pt x="4288760" y="296194"/>
                      <a:pt x="4297878" y="297896"/>
                      <a:pt x="4299406" y="306569"/>
                    </a:cubicBezTo>
                    <a:cubicBezTo>
                      <a:pt x="4300743" y="316257"/>
                      <a:pt x="4293528" y="321203"/>
                      <a:pt x="4286725" y="326748"/>
                    </a:cubicBezTo>
                    <a:cubicBezTo>
                      <a:pt x="4278118" y="333531"/>
                      <a:pt x="4268688" y="339111"/>
                      <a:pt x="4259068" y="345703"/>
                    </a:cubicBezTo>
                    <a:cubicBezTo>
                      <a:pt x="4248846" y="352709"/>
                      <a:pt x="4245907" y="360025"/>
                      <a:pt x="4251521" y="372083"/>
                    </a:cubicBezTo>
                    <a:cubicBezTo>
                      <a:pt x="4261701" y="393385"/>
                      <a:pt x="4257025" y="407194"/>
                      <a:pt x="4239400" y="420156"/>
                    </a:cubicBezTo>
                    <a:cubicBezTo>
                      <a:pt x="4200954" y="449157"/>
                      <a:pt x="4200798" y="452798"/>
                      <a:pt x="4235810" y="487124"/>
                    </a:cubicBezTo>
                    <a:lnTo>
                      <a:pt x="4241565" y="493546"/>
                    </a:lnTo>
                    <a:lnTo>
                      <a:pt x="4257470" y="498223"/>
                    </a:lnTo>
                    <a:cubicBezTo>
                      <a:pt x="4269474" y="504137"/>
                      <a:pt x="4277114" y="516574"/>
                      <a:pt x="4279466" y="526450"/>
                    </a:cubicBezTo>
                    <a:cubicBezTo>
                      <a:pt x="4282039" y="537940"/>
                      <a:pt x="4286349" y="542940"/>
                      <a:pt x="4301358" y="546791"/>
                    </a:cubicBezTo>
                    <a:cubicBezTo>
                      <a:pt x="4276162" y="552573"/>
                      <a:pt x="4281107" y="559787"/>
                      <a:pt x="4294347" y="567504"/>
                    </a:cubicBezTo>
                    <a:cubicBezTo>
                      <a:pt x="4286436" y="573367"/>
                      <a:pt x="4278666" y="578470"/>
                      <a:pt x="4272327" y="584693"/>
                    </a:cubicBezTo>
                    <a:lnTo>
                      <a:pt x="4264461" y="598680"/>
                    </a:lnTo>
                    <a:lnTo>
                      <a:pt x="4268701" y="600226"/>
                    </a:lnTo>
                    <a:cubicBezTo>
                      <a:pt x="4273552" y="600215"/>
                      <a:pt x="4278483" y="598382"/>
                      <a:pt x="4283893" y="594672"/>
                    </a:cubicBezTo>
                    <a:cubicBezTo>
                      <a:pt x="4312153" y="575306"/>
                      <a:pt x="4315794" y="575461"/>
                      <a:pt x="4338803" y="603876"/>
                    </a:cubicBezTo>
                    <a:cubicBezTo>
                      <a:pt x="4348058" y="616091"/>
                      <a:pt x="4353469" y="612380"/>
                      <a:pt x="4358590" y="601802"/>
                    </a:cubicBezTo>
                    <a:cubicBezTo>
                      <a:pt x="4372196" y="590710"/>
                      <a:pt x="4372175" y="604863"/>
                      <a:pt x="4376107" y="611889"/>
                    </a:cubicBezTo>
                    <a:cubicBezTo>
                      <a:pt x="4386042" y="645728"/>
                      <a:pt x="4406032" y="659422"/>
                      <a:pt x="4443012" y="657936"/>
                    </a:cubicBezTo>
                    <a:cubicBezTo>
                      <a:pt x="4474135" y="656931"/>
                      <a:pt x="4479837" y="660093"/>
                      <a:pt x="4479506" y="681526"/>
                    </a:cubicBezTo>
                    <a:cubicBezTo>
                      <a:pt x="4475365" y="689668"/>
                      <a:pt x="4466756" y="696450"/>
                      <a:pt x="4471548" y="707307"/>
                    </a:cubicBezTo>
                    <a:cubicBezTo>
                      <a:pt x="4474755" y="721013"/>
                      <a:pt x="4484734" y="726546"/>
                      <a:pt x="4497717" y="730019"/>
                    </a:cubicBezTo>
                    <a:cubicBezTo>
                      <a:pt x="4509688" y="733302"/>
                      <a:pt x="4524441" y="732910"/>
                      <a:pt x="4529489" y="748010"/>
                    </a:cubicBezTo>
                    <a:cubicBezTo>
                      <a:pt x="4525158" y="757163"/>
                      <a:pt x="4520414" y="765716"/>
                      <a:pt x="4518523" y="775850"/>
                    </a:cubicBezTo>
                    <a:cubicBezTo>
                      <a:pt x="4517389" y="781929"/>
                      <a:pt x="4506532" y="786719"/>
                      <a:pt x="4516130" y="794278"/>
                    </a:cubicBezTo>
                    <a:cubicBezTo>
                      <a:pt x="4521421" y="796838"/>
                      <a:pt x="4527054" y="794744"/>
                      <a:pt x="4532122" y="795690"/>
                    </a:cubicBezTo>
                    <a:cubicBezTo>
                      <a:pt x="4533136" y="795880"/>
                      <a:pt x="4534337" y="795056"/>
                      <a:pt x="4535540" y="794231"/>
                    </a:cubicBezTo>
                    <a:cubicBezTo>
                      <a:pt x="4544025" y="793718"/>
                      <a:pt x="4549747" y="782726"/>
                      <a:pt x="4559725" y="788260"/>
                    </a:cubicBezTo>
                    <a:cubicBezTo>
                      <a:pt x="4562264" y="797123"/>
                      <a:pt x="4554827" y="800454"/>
                      <a:pt x="4549827" y="804763"/>
                    </a:cubicBezTo>
                    <a:cubicBezTo>
                      <a:pt x="4544828" y="809073"/>
                      <a:pt x="4539227" y="813795"/>
                      <a:pt x="4534641" y="818707"/>
                    </a:cubicBezTo>
                    <a:cubicBezTo>
                      <a:pt x="4516481" y="837337"/>
                      <a:pt x="4518607" y="845601"/>
                      <a:pt x="4543185" y="854382"/>
                    </a:cubicBezTo>
                    <a:cubicBezTo>
                      <a:pt x="4549678" y="856119"/>
                      <a:pt x="4556771" y="857444"/>
                      <a:pt x="4563452" y="858166"/>
                    </a:cubicBezTo>
                    <a:cubicBezTo>
                      <a:pt x="4576503" y="866894"/>
                      <a:pt x="4574200" y="876427"/>
                      <a:pt x="4563186" y="884858"/>
                    </a:cubicBezTo>
                    <a:cubicBezTo>
                      <a:pt x="4557587" y="889580"/>
                      <a:pt x="4550975" y="894112"/>
                      <a:pt x="4544549" y="897632"/>
                    </a:cubicBezTo>
                    <a:cubicBezTo>
                      <a:pt x="4534515" y="903624"/>
                      <a:pt x="4529741" y="909548"/>
                      <a:pt x="4536779" y="922397"/>
                    </a:cubicBezTo>
                    <a:cubicBezTo>
                      <a:pt x="4544643" y="936449"/>
                      <a:pt x="4537528" y="949278"/>
                      <a:pt x="4525315" y="958533"/>
                    </a:cubicBezTo>
                    <a:cubicBezTo>
                      <a:pt x="4497089" y="980529"/>
                      <a:pt x="4497089" y="980529"/>
                      <a:pt x="4517058" y="1008376"/>
                    </a:cubicBezTo>
                    <a:cubicBezTo>
                      <a:pt x="4521179" y="1014388"/>
                      <a:pt x="4534988" y="1019063"/>
                      <a:pt x="4519733" y="1027749"/>
                    </a:cubicBezTo>
                    <a:cubicBezTo>
                      <a:pt x="4515680" y="1026993"/>
                      <a:pt x="4511626" y="1026237"/>
                      <a:pt x="4508174" y="1025068"/>
                    </a:cubicBezTo>
                    <a:cubicBezTo>
                      <a:pt x="4493610" y="1024446"/>
                      <a:pt x="4496751" y="1032897"/>
                      <a:pt x="4499290" y="1041760"/>
                    </a:cubicBezTo>
                    <a:cubicBezTo>
                      <a:pt x="4505950" y="1056635"/>
                      <a:pt x="4507322" y="1068952"/>
                      <a:pt x="4491275" y="1079064"/>
                    </a:cubicBezTo>
                    <a:cubicBezTo>
                      <a:pt x="4484251" y="1082996"/>
                      <a:pt x="4480522" y="1091737"/>
                      <a:pt x="4475144" y="1098074"/>
                    </a:cubicBezTo>
                    <a:cubicBezTo>
                      <a:pt x="4466570" y="1107484"/>
                      <a:pt x="4456917" y="1111449"/>
                      <a:pt x="4443934" y="1107976"/>
                    </a:cubicBezTo>
                    <a:cubicBezTo>
                      <a:pt x="4418789" y="1102233"/>
                      <a:pt x="4406953" y="1109462"/>
                      <a:pt x="4399184" y="1134228"/>
                    </a:cubicBezTo>
                    <a:cubicBezTo>
                      <a:pt x="4397035" y="1140118"/>
                      <a:pt x="4395900" y="1146198"/>
                      <a:pt x="4393752" y="1152089"/>
                    </a:cubicBezTo>
                    <a:cubicBezTo>
                      <a:pt x="4389076" y="1165898"/>
                      <a:pt x="4379645" y="1171478"/>
                      <a:pt x="4364858" y="1169241"/>
                    </a:cubicBezTo>
                    <a:cubicBezTo>
                      <a:pt x="4354978" y="1167395"/>
                      <a:pt x="4344276" y="1163628"/>
                      <a:pt x="4336492" y="1169918"/>
                    </a:cubicBezTo>
                    <a:lnTo>
                      <a:pt x="4329986" y="1179746"/>
                    </a:lnTo>
                    <a:lnTo>
                      <a:pt x="4330113" y="1180885"/>
                    </a:lnTo>
                    <a:cubicBezTo>
                      <a:pt x="4332557" y="1186995"/>
                      <a:pt x="4335002" y="1196160"/>
                      <a:pt x="4343556" y="1185162"/>
                    </a:cubicBezTo>
                    <a:cubicBezTo>
                      <a:pt x="4352721" y="1183941"/>
                      <a:pt x="4365552" y="1175386"/>
                      <a:pt x="4361274" y="1196161"/>
                    </a:cubicBezTo>
                    <a:cubicBezTo>
                      <a:pt x="4361275" y="1197383"/>
                      <a:pt x="4361275" y="1197994"/>
                      <a:pt x="4360053" y="1199215"/>
                    </a:cubicBezTo>
                    <a:cubicBezTo>
                      <a:pt x="4351499" y="1204715"/>
                      <a:pt x="4350277" y="1215103"/>
                      <a:pt x="4345388" y="1223045"/>
                    </a:cubicBezTo>
                    <a:cubicBezTo>
                      <a:pt x="4341722" y="1229154"/>
                      <a:pt x="4344778" y="1234655"/>
                      <a:pt x="4353332" y="1234042"/>
                    </a:cubicBezTo>
                    <a:cubicBezTo>
                      <a:pt x="4353943" y="1234654"/>
                      <a:pt x="4354552" y="1235876"/>
                      <a:pt x="4353943" y="1237098"/>
                    </a:cubicBezTo>
                    <a:cubicBezTo>
                      <a:pt x="4357609" y="1242597"/>
                      <a:pt x="4355165" y="1250540"/>
                      <a:pt x="4361886" y="1254817"/>
                    </a:cubicBezTo>
                    <a:cubicBezTo>
                      <a:pt x="4371662" y="1267038"/>
                      <a:pt x="4381438" y="1278036"/>
                      <a:pt x="4396714" y="1284756"/>
                    </a:cubicBezTo>
                    <a:cubicBezTo>
                      <a:pt x="4422375" y="1296976"/>
                      <a:pt x="4422987" y="1311641"/>
                      <a:pt x="4400991" y="1328749"/>
                    </a:cubicBezTo>
                    <a:cubicBezTo>
                      <a:pt x="4377161" y="1347080"/>
                      <a:pt x="4376550" y="1353800"/>
                      <a:pt x="4397324" y="1377017"/>
                    </a:cubicBezTo>
                    <a:cubicBezTo>
                      <a:pt x="4397935" y="1377630"/>
                      <a:pt x="4397935" y="1377630"/>
                      <a:pt x="4398547" y="1378241"/>
                    </a:cubicBezTo>
                    <a:cubicBezTo>
                      <a:pt x="4419931" y="1404514"/>
                      <a:pt x="4421764" y="1407569"/>
                      <a:pt x="4391825" y="1425900"/>
                    </a:cubicBezTo>
                    <a:cubicBezTo>
                      <a:pt x="4383882" y="1430787"/>
                      <a:pt x="4370441" y="1432009"/>
                      <a:pt x="4371051" y="1441786"/>
                    </a:cubicBezTo>
                    <a:cubicBezTo>
                      <a:pt x="4371662" y="1454006"/>
                      <a:pt x="4386327" y="1453395"/>
                      <a:pt x="4396102" y="1457060"/>
                    </a:cubicBezTo>
                    <a:cubicBezTo>
                      <a:pt x="4400991" y="1458895"/>
                      <a:pt x="4405878" y="1460116"/>
                      <a:pt x="4410767" y="1461338"/>
                    </a:cubicBezTo>
                    <a:cubicBezTo>
                      <a:pt x="4414433" y="1467448"/>
                      <a:pt x="4410767" y="1469891"/>
                      <a:pt x="4405268" y="1469892"/>
                    </a:cubicBezTo>
                    <a:cubicBezTo>
                      <a:pt x="4400990" y="1470504"/>
                      <a:pt x="4397324" y="1469281"/>
                      <a:pt x="4393657" y="1471114"/>
                    </a:cubicBezTo>
                    <a:cubicBezTo>
                      <a:pt x="4385104" y="1472335"/>
                      <a:pt x="4376550" y="1473557"/>
                      <a:pt x="4367996" y="1475390"/>
                    </a:cubicBezTo>
                    <a:cubicBezTo>
                      <a:pt x="4350277" y="1479668"/>
                      <a:pt x="4347221" y="1486390"/>
                      <a:pt x="4356387" y="1502276"/>
                    </a:cubicBezTo>
                    <a:cubicBezTo>
                      <a:pt x="4360664" y="1509607"/>
                      <a:pt x="4367385" y="1515718"/>
                      <a:pt x="4372272" y="1523050"/>
                    </a:cubicBezTo>
                    <a:cubicBezTo>
                      <a:pt x="4375939" y="1527938"/>
                      <a:pt x="4381437" y="1533436"/>
                      <a:pt x="4378383" y="1540157"/>
                    </a:cubicBezTo>
                    <a:cubicBezTo>
                      <a:pt x="4374717" y="1547491"/>
                      <a:pt x="4367385" y="1547490"/>
                      <a:pt x="4360052" y="1548100"/>
                    </a:cubicBezTo>
                    <a:cubicBezTo>
                      <a:pt x="4350888" y="1548712"/>
                      <a:pt x="4341723" y="1548101"/>
                      <a:pt x="4331946" y="1548101"/>
                    </a:cubicBezTo>
                    <a:cubicBezTo>
                      <a:pt x="4321560" y="1548100"/>
                      <a:pt x="4316061" y="1551766"/>
                      <a:pt x="4314227" y="1562764"/>
                    </a:cubicBezTo>
                    <a:cubicBezTo>
                      <a:pt x="4311173" y="1582317"/>
                      <a:pt x="4301397" y="1589649"/>
                      <a:pt x="4283066" y="1590260"/>
                    </a:cubicBezTo>
                    <a:cubicBezTo>
                      <a:pt x="4242740" y="1592093"/>
                      <a:pt x="4240907" y="1594536"/>
                      <a:pt x="4248849" y="1634863"/>
                    </a:cubicBezTo>
                    <a:lnTo>
                      <a:pt x="4249786" y="1642030"/>
                    </a:lnTo>
                    <a:lnTo>
                      <a:pt x="4258565" y="1652802"/>
                    </a:lnTo>
                    <a:cubicBezTo>
                      <a:pt x="4264065" y="1662579"/>
                      <a:pt x="4263453" y="1674799"/>
                      <a:pt x="4260398" y="1682742"/>
                    </a:cubicBezTo>
                    <a:cubicBezTo>
                      <a:pt x="4256732" y="1691907"/>
                      <a:pt x="4257343" y="1697406"/>
                      <a:pt x="4265897" y="1707182"/>
                    </a:cubicBezTo>
                    <a:cubicBezTo>
                      <a:pt x="4245735" y="1699240"/>
                      <a:pt x="4245735" y="1706571"/>
                      <a:pt x="4251232" y="1718180"/>
                    </a:cubicBezTo>
                    <a:cubicBezTo>
                      <a:pt x="4242984" y="1718485"/>
                      <a:pt x="4235194" y="1718332"/>
                      <a:pt x="4227862" y="1719631"/>
                    </a:cubicBezTo>
                    <a:lnTo>
                      <a:pt x="4215796" y="1725576"/>
                    </a:lnTo>
                    <a:lnTo>
                      <a:pt x="4217994" y="1728653"/>
                    </a:lnTo>
                    <a:cubicBezTo>
                      <a:pt x="4221355" y="1730944"/>
                      <a:pt x="4225631" y="1732013"/>
                      <a:pt x="4231130" y="1732013"/>
                    </a:cubicBezTo>
                    <a:cubicBezTo>
                      <a:pt x="4259847" y="1732013"/>
                      <a:pt x="4262292" y="1733846"/>
                      <a:pt x="4264736" y="1764397"/>
                    </a:cubicBezTo>
                    <a:cubicBezTo>
                      <a:pt x="4265347" y="1777227"/>
                      <a:pt x="4270846" y="1777227"/>
                      <a:pt x="4279401" y="1772340"/>
                    </a:cubicBezTo>
                    <a:cubicBezTo>
                      <a:pt x="4294065" y="1771118"/>
                      <a:pt x="4287343" y="1780894"/>
                      <a:pt x="4286732" y="1787616"/>
                    </a:cubicBezTo>
                    <a:cubicBezTo>
                      <a:pt x="4277567" y="1815722"/>
                      <a:pt x="4284898" y="1834661"/>
                      <a:pt x="4311172" y="1851159"/>
                    </a:cubicBezTo>
                    <a:cubicBezTo>
                      <a:pt x="4333169" y="1865212"/>
                      <a:pt x="4335613" y="1870101"/>
                      <a:pt x="4325226" y="1884764"/>
                    </a:cubicBezTo>
                    <a:cubicBezTo>
                      <a:pt x="4318505" y="1888431"/>
                      <a:pt x="4309340" y="1889041"/>
                      <a:pt x="4307506" y="1898819"/>
                    </a:cubicBezTo>
                    <a:cubicBezTo>
                      <a:pt x="4303230" y="1909816"/>
                      <a:pt x="4307507" y="1918370"/>
                      <a:pt x="4314839" y="1926924"/>
                    </a:cubicBezTo>
                    <a:cubicBezTo>
                      <a:pt x="4321560" y="1934868"/>
                      <a:pt x="4331947" y="1941588"/>
                      <a:pt x="4328281" y="1954419"/>
                    </a:cubicBezTo>
                    <a:cubicBezTo>
                      <a:pt x="4320949" y="1958696"/>
                      <a:pt x="4313616" y="1962362"/>
                      <a:pt x="4307507" y="1968472"/>
                    </a:cubicBezTo>
                    <a:cubicBezTo>
                      <a:pt x="4303840" y="1972138"/>
                      <a:pt x="4294064" y="1970305"/>
                      <a:pt x="4297119" y="1980082"/>
                    </a:cubicBezTo>
                    <a:cubicBezTo>
                      <a:pt x="4299564" y="1984358"/>
                      <a:pt x="4304452" y="1985581"/>
                      <a:pt x="4307507" y="1988636"/>
                    </a:cubicBezTo>
                    <a:cubicBezTo>
                      <a:pt x="4308117" y="1989247"/>
                      <a:pt x="4309340" y="1989246"/>
                      <a:pt x="4310562" y="1989247"/>
                    </a:cubicBezTo>
                    <a:cubicBezTo>
                      <a:pt x="4316672" y="1992912"/>
                      <a:pt x="4325837" y="1988025"/>
                      <a:pt x="4330114" y="1996579"/>
                    </a:cubicBezTo>
                    <a:cubicBezTo>
                      <a:pt x="4327669" y="2003910"/>
                      <a:pt x="4320947" y="2002689"/>
                      <a:pt x="4315449" y="2003301"/>
                    </a:cubicBezTo>
                    <a:cubicBezTo>
                      <a:pt x="4309951" y="2003910"/>
                      <a:pt x="4303840" y="2004522"/>
                      <a:pt x="4298342" y="2005744"/>
                    </a:cubicBezTo>
                    <a:cubicBezTo>
                      <a:pt x="4276956" y="2010021"/>
                      <a:pt x="4274511" y="2016742"/>
                      <a:pt x="4287344" y="2034461"/>
                    </a:cubicBezTo>
                    <a:cubicBezTo>
                      <a:pt x="4291009" y="2038739"/>
                      <a:pt x="4295286" y="2043015"/>
                      <a:pt x="4299564" y="2046680"/>
                    </a:cubicBezTo>
                    <a:cubicBezTo>
                      <a:pt x="4304452" y="2058902"/>
                      <a:pt x="4298342" y="2064401"/>
                      <a:pt x="4286732" y="2065011"/>
                    </a:cubicBezTo>
                    <a:cubicBezTo>
                      <a:pt x="4280622" y="2065623"/>
                      <a:pt x="4273902" y="2065622"/>
                      <a:pt x="4267790" y="2065011"/>
                    </a:cubicBezTo>
                    <a:cubicBezTo>
                      <a:pt x="4258015" y="2064400"/>
                      <a:pt x="4251904" y="2066232"/>
                      <a:pt x="4250683" y="2078453"/>
                    </a:cubicBezTo>
                    <a:cubicBezTo>
                      <a:pt x="4249461" y="2091896"/>
                      <a:pt x="4238463" y="2097395"/>
                      <a:pt x="4225633" y="2098006"/>
                    </a:cubicBezTo>
                    <a:cubicBezTo>
                      <a:pt x="4195692" y="2099839"/>
                      <a:pt x="4195692" y="2099839"/>
                      <a:pt x="4196303" y="2128556"/>
                    </a:cubicBezTo>
                    <a:cubicBezTo>
                      <a:pt x="4196303" y="2134667"/>
                      <a:pt x="4203636" y="2144443"/>
                      <a:pt x="4188972" y="2143220"/>
                    </a:cubicBezTo>
                    <a:cubicBezTo>
                      <a:pt x="4186527" y="2140776"/>
                      <a:pt x="4184084" y="2138332"/>
                      <a:pt x="4182250" y="2135888"/>
                    </a:cubicBezTo>
                    <a:cubicBezTo>
                      <a:pt x="4172475" y="2128557"/>
                      <a:pt x="4170642" y="2135888"/>
                      <a:pt x="4168197" y="2143220"/>
                    </a:cubicBezTo>
                    <a:cubicBezTo>
                      <a:pt x="4165753" y="2156662"/>
                      <a:pt x="4160866" y="2165827"/>
                      <a:pt x="4144979" y="2165216"/>
                    </a:cubicBezTo>
                    <a:cubicBezTo>
                      <a:pt x="4138257" y="2164605"/>
                      <a:pt x="4131537" y="2168881"/>
                      <a:pt x="4124816" y="2170715"/>
                    </a:cubicBezTo>
                    <a:cubicBezTo>
                      <a:pt x="4114428" y="2173159"/>
                      <a:pt x="4105875" y="2171326"/>
                      <a:pt x="4098543" y="2162772"/>
                    </a:cubicBezTo>
                    <a:cubicBezTo>
                      <a:pt x="4083878" y="2146886"/>
                      <a:pt x="4072270" y="2146276"/>
                      <a:pt x="4055161" y="2159717"/>
                    </a:cubicBezTo>
                    <a:cubicBezTo>
                      <a:pt x="4050884" y="2162773"/>
                      <a:pt x="4047217" y="2166439"/>
                      <a:pt x="4042940" y="2169493"/>
                    </a:cubicBezTo>
                    <a:cubicBezTo>
                      <a:pt x="4033165" y="2176826"/>
                      <a:pt x="4024000" y="2176215"/>
                      <a:pt x="4014835" y="2167660"/>
                    </a:cubicBezTo>
                    <a:cubicBezTo>
                      <a:pt x="4006892" y="2159716"/>
                      <a:pt x="3999560" y="2148719"/>
                      <a:pt x="3985507" y="2158496"/>
                    </a:cubicBezTo>
                    <a:cubicBezTo>
                      <a:pt x="3973287" y="2167049"/>
                      <a:pt x="3961067" y="2175603"/>
                      <a:pt x="3967787" y="2193322"/>
                    </a:cubicBezTo>
                    <a:cubicBezTo>
                      <a:pt x="3968397" y="2195156"/>
                      <a:pt x="3969010" y="2198211"/>
                      <a:pt x="3965954" y="2199432"/>
                    </a:cubicBezTo>
                    <a:cubicBezTo>
                      <a:pt x="3960454" y="2198822"/>
                      <a:pt x="3960455" y="2193322"/>
                      <a:pt x="3958622" y="2189656"/>
                    </a:cubicBezTo>
                    <a:cubicBezTo>
                      <a:pt x="3947014" y="2176215"/>
                      <a:pt x="3943347" y="2159718"/>
                      <a:pt x="3938460" y="2143831"/>
                    </a:cubicBezTo>
                    <a:cubicBezTo>
                      <a:pt x="3934182" y="2135889"/>
                      <a:pt x="3926239" y="2135888"/>
                      <a:pt x="3918296" y="2135888"/>
                    </a:cubicBezTo>
                    <a:cubicBezTo>
                      <a:pt x="3910964" y="2135888"/>
                      <a:pt x="3903022" y="2136500"/>
                      <a:pt x="3895689" y="2136500"/>
                    </a:cubicBezTo>
                    <a:cubicBezTo>
                      <a:pt x="3868804" y="2137110"/>
                      <a:pt x="3868194" y="2136500"/>
                      <a:pt x="3865750" y="2110837"/>
                    </a:cubicBezTo>
                    <a:cubicBezTo>
                      <a:pt x="3844974" y="2117558"/>
                      <a:pt x="3844974" y="2117558"/>
                      <a:pt x="3843754" y="2094951"/>
                    </a:cubicBezTo>
                    <a:cubicBezTo>
                      <a:pt x="3843753" y="2090673"/>
                      <a:pt x="3843143" y="2086395"/>
                      <a:pt x="3838866" y="2084563"/>
                    </a:cubicBezTo>
                    <a:cubicBezTo>
                      <a:pt x="3834588" y="2082730"/>
                      <a:pt x="3832755" y="2087008"/>
                      <a:pt x="3830311" y="2089451"/>
                    </a:cubicBezTo>
                    <a:cubicBezTo>
                      <a:pt x="3826033" y="2094340"/>
                      <a:pt x="3821757" y="2099227"/>
                      <a:pt x="3816869" y="2103505"/>
                    </a:cubicBezTo>
                    <a:cubicBezTo>
                      <a:pt x="3807704" y="2112059"/>
                      <a:pt x="3805871" y="2120613"/>
                      <a:pt x="3813814" y="2131000"/>
                    </a:cubicBezTo>
                    <a:cubicBezTo>
                      <a:pt x="3819314" y="2138332"/>
                      <a:pt x="3820535" y="2145664"/>
                      <a:pt x="3814424" y="2152996"/>
                    </a:cubicBezTo>
                    <a:cubicBezTo>
                      <a:pt x="3807704" y="2157274"/>
                      <a:pt x="3802815" y="2152995"/>
                      <a:pt x="3799150" y="2148719"/>
                    </a:cubicBezTo>
                    <a:cubicBezTo>
                      <a:pt x="3775932" y="2122446"/>
                      <a:pt x="3744771" y="2118169"/>
                      <a:pt x="3712387" y="2115725"/>
                    </a:cubicBezTo>
                    <a:cubicBezTo>
                      <a:pt x="3695431" y="2114808"/>
                      <a:pt x="3689475" y="2111486"/>
                      <a:pt x="3690907" y="2100603"/>
                    </a:cubicBezTo>
                    <a:lnTo>
                      <a:pt x="3693678" y="2090586"/>
                    </a:lnTo>
                    <a:lnTo>
                      <a:pt x="3679225" y="2086582"/>
                    </a:lnTo>
                    <a:lnTo>
                      <a:pt x="3674950" y="2087629"/>
                    </a:lnTo>
                    <a:lnTo>
                      <a:pt x="3679332" y="2096392"/>
                    </a:lnTo>
                    <a:cubicBezTo>
                      <a:pt x="3689719" y="2119611"/>
                      <a:pt x="3681776" y="2133664"/>
                      <a:pt x="3656113" y="2136108"/>
                    </a:cubicBezTo>
                    <a:cubicBezTo>
                      <a:pt x="3645115" y="2137329"/>
                      <a:pt x="3634116" y="2135497"/>
                      <a:pt x="3623118" y="2139163"/>
                    </a:cubicBezTo>
                    <a:cubicBezTo>
                      <a:pt x="3604178" y="2145273"/>
                      <a:pt x="3601123" y="2151994"/>
                      <a:pt x="3612732" y="2167879"/>
                    </a:cubicBezTo>
                    <a:cubicBezTo>
                      <a:pt x="3615788" y="2172769"/>
                      <a:pt x="3620063" y="2177045"/>
                      <a:pt x="3623730" y="2181321"/>
                    </a:cubicBezTo>
                    <a:cubicBezTo>
                      <a:pt x="3627396" y="2184988"/>
                      <a:pt x="3631062" y="2188655"/>
                      <a:pt x="3634728" y="2193543"/>
                    </a:cubicBezTo>
                    <a:cubicBezTo>
                      <a:pt x="3599290" y="2188655"/>
                      <a:pt x="3587069" y="2174600"/>
                      <a:pt x="3588292" y="2141606"/>
                    </a:cubicBezTo>
                    <a:cubicBezTo>
                      <a:pt x="3588902" y="2125721"/>
                      <a:pt x="3584015" y="2121444"/>
                      <a:pt x="3572406" y="2126332"/>
                    </a:cubicBezTo>
                    <a:cubicBezTo>
                      <a:pt x="3569350" y="2127859"/>
                      <a:pt x="3565684" y="2131373"/>
                      <a:pt x="3562323" y="2133511"/>
                    </a:cubicBezTo>
                    <a:lnTo>
                      <a:pt x="3560124" y="2134334"/>
                    </a:lnTo>
                    <a:lnTo>
                      <a:pt x="3574081" y="2168218"/>
                    </a:lnTo>
                    <a:cubicBezTo>
                      <a:pt x="3577106" y="2175561"/>
                      <a:pt x="3581492" y="2183005"/>
                      <a:pt x="3578404" y="2191547"/>
                    </a:cubicBezTo>
                    <a:cubicBezTo>
                      <a:pt x="3579201" y="2191880"/>
                      <a:pt x="3579999" y="2192212"/>
                      <a:pt x="3580797" y="2192544"/>
                    </a:cubicBezTo>
                    <a:cubicBezTo>
                      <a:pt x="3595154" y="2209758"/>
                      <a:pt x="3600143" y="2231493"/>
                      <a:pt x="3610780" y="2250901"/>
                    </a:cubicBezTo>
                    <a:cubicBezTo>
                      <a:pt x="3630892" y="2286890"/>
                      <a:pt x="3650103" y="2323912"/>
                      <a:pt x="3680816" y="2353553"/>
                    </a:cubicBezTo>
                    <a:cubicBezTo>
                      <a:pt x="3689757" y="2362425"/>
                      <a:pt x="3697469" y="2373126"/>
                      <a:pt x="3701225" y="2385456"/>
                    </a:cubicBezTo>
                    <a:lnTo>
                      <a:pt x="3706369" y="2407420"/>
                    </a:lnTo>
                    <a:lnTo>
                      <a:pt x="1080113" y="2407420"/>
                    </a:lnTo>
                    <a:lnTo>
                      <a:pt x="1077797" y="2390172"/>
                    </a:lnTo>
                    <a:cubicBezTo>
                      <a:pt x="1073504" y="2376320"/>
                      <a:pt x="1063270" y="2376152"/>
                      <a:pt x="1042370" y="2386668"/>
                    </a:cubicBezTo>
                    <a:cubicBezTo>
                      <a:pt x="1035515" y="2390853"/>
                      <a:pt x="1028519" y="2395896"/>
                      <a:pt x="1022383" y="2401082"/>
                    </a:cubicBezTo>
                    <a:cubicBezTo>
                      <a:pt x="1004069" y="2405178"/>
                      <a:pt x="997721" y="2395321"/>
                      <a:pt x="999508" y="2378841"/>
                    </a:cubicBezTo>
                    <a:cubicBezTo>
                      <a:pt x="1000042" y="2370100"/>
                      <a:pt x="1001573" y="2360641"/>
                      <a:pt x="1003827" y="2352180"/>
                    </a:cubicBezTo>
                    <a:cubicBezTo>
                      <a:pt x="1005373" y="2345369"/>
                      <a:pt x="1005848" y="2339709"/>
                      <a:pt x="1003823" y="2335189"/>
                    </a:cubicBezTo>
                    <a:lnTo>
                      <a:pt x="990464" y="2326155"/>
                    </a:lnTo>
                    <a:lnTo>
                      <a:pt x="989902" y="2327747"/>
                    </a:lnTo>
                    <a:cubicBezTo>
                      <a:pt x="981407" y="2332899"/>
                      <a:pt x="973826" y="2325699"/>
                      <a:pt x="968739" y="2319667"/>
                    </a:cubicBezTo>
                    <a:cubicBezTo>
                      <a:pt x="934367" y="2277419"/>
                      <a:pt x="884499" y="2279327"/>
                      <a:pt x="838038" y="2270053"/>
                    </a:cubicBezTo>
                    <a:cubicBezTo>
                      <a:pt x="826889" y="2267877"/>
                      <a:pt x="822186" y="2276625"/>
                      <a:pt x="816187" y="2282944"/>
                    </a:cubicBezTo>
                    <a:cubicBezTo>
                      <a:pt x="807156" y="2291189"/>
                      <a:pt x="800813" y="2307993"/>
                      <a:pt x="787766" y="2304016"/>
                    </a:cubicBezTo>
                    <a:cubicBezTo>
                      <a:pt x="772227" y="2298873"/>
                      <a:pt x="785328" y="2281277"/>
                      <a:pt x="779516" y="2270951"/>
                    </a:cubicBezTo>
                    <a:cubicBezTo>
                      <a:pt x="766528" y="2245403"/>
                      <a:pt x="757843" y="2243164"/>
                      <a:pt x="734159" y="2256718"/>
                    </a:cubicBezTo>
                    <a:cubicBezTo>
                      <a:pt x="722633" y="2263796"/>
                      <a:pt x="707916" y="2266643"/>
                      <a:pt x="696391" y="2273720"/>
                    </a:cubicBezTo>
                    <a:cubicBezTo>
                      <a:pt x="668948" y="2284907"/>
                      <a:pt x="641976" y="2290536"/>
                      <a:pt x="612794" y="2282048"/>
                    </a:cubicBezTo>
                    <a:cubicBezTo>
                      <a:pt x="597286" y="2278134"/>
                      <a:pt x="585249" y="2265504"/>
                      <a:pt x="580035" y="2254546"/>
                    </a:cubicBezTo>
                    <a:cubicBezTo>
                      <a:pt x="574157" y="2241758"/>
                      <a:pt x="567871" y="2236990"/>
                      <a:pt x="549364" y="2236237"/>
                    </a:cubicBezTo>
                    <a:cubicBezTo>
                      <a:pt x="577375" y="2223186"/>
                      <a:pt x="569792" y="2215988"/>
                      <a:pt x="552390" y="2210275"/>
                    </a:cubicBezTo>
                    <a:cubicBezTo>
                      <a:pt x="567955" y="2192616"/>
                      <a:pt x="583617" y="2178653"/>
                      <a:pt x="583579" y="2153388"/>
                    </a:cubicBezTo>
                    <a:cubicBezTo>
                      <a:pt x="583165" y="2137375"/>
                      <a:pt x="590140" y="2121171"/>
                      <a:pt x="594021" y="2104432"/>
                    </a:cubicBezTo>
                    <a:cubicBezTo>
                      <a:pt x="602415" y="2071551"/>
                      <a:pt x="591890" y="2045940"/>
                      <a:pt x="563051" y="2026965"/>
                    </a:cubicBezTo>
                    <a:cubicBezTo>
                      <a:pt x="557394" y="2022799"/>
                      <a:pt x="551109" y="2018031"/>
                      <a:pt x="544825" y="2013264"/>
                    </a:cubicBezTo>
                    <a:cubicBezTo>
                      <a:pt x="537275" y="2007297"/>
                      <a:pt x="524828" y="2002688"/>
                      <a:pt x="527604" y="1990909"/>
                    </a:cubicBezTo>
                    <a:cubicBezTo>
                      <a:pt x="529781" y="1979758"/>
                      <a:pt x="542826" y="1983735"/>
                      <a:pt x="550784" y="1981679"/>
                    </a:cubicBezTo>
                    <a:cubicBezTo>
                      <a:pt x="555680" y="1980321"/>
                      <a:pt x="561839" y="1980161"/>
                      <a:pt x="562942" y="1975204"/>
                    </a:cubicBezTo>
                    <a:cubicBezTo>
                      <a:pt x="564616" y="1968380"/>
                      <a:pt x="557192" y="1967340"/>
                      <a:pt x="554064" y="1965571"/>
                    </a:cubicBezTo>
                    <a:cubicBezTo>
                      <a:pt x="519130" y="1949221"/>
                      <a:pt x="520132" y="1916532"/>
                      <a:pt x="519369" y="1886971"/>
                    </a:cubicBezTo>
                    <a:cubicBezTo>
                      <a:pt x="518385" y="1872821"/>
                      <a:pt x="511685" y="1852042"/>
                      <a:pt x="533000" y="1842246"/>
                    </a:cubicBezTo>
                    <a:cubicBezTo>
                      <a:pt x="532165" y="1786189"/>
                      <a:pt x="596368" y="1766653"/>
                      <a:pt x="605513" y="1715265"/>
                    </a:cubicBezTo>
                    <a:cubicBezTo>
                      <a:pt x="606522" y="1706612"/>
                      <a:pt x="612489" y="1699062"/>
                      <a:pt x="598877" y="1696950"/>
                    </a:cubicBezTo>
                    <a:cubicBezTo>
                      <a:pt x="580936" y="1694334"/>
                      <a:pt x="588737" y="1686119"/>
                      <a:pt x="595334" y="1679169"/>
                    </a:cubicBezTo>
                    <a:lnTo>
                      <a:pt x="603172" y="1670914"/>
                    </a:lnTo>
                    <a:lnTo>
                      <a:pt x="594309" y="1649489"/>
                    </a:lnTo>
                    <a:lnTo>
                      <a:pt x="597313" y="1643573"/>
                    </a:lnTo>
                    <a:lnTo>
                      <a:pt x="573816" y="1633507"/>
                    </a:lnTo>
                    <a:cubicBezTo>
                      <a:pt x="572139" y="1616293"/>
                      <a:pt x="587110" y="1623303"/>
                      <a:pt x="593804" y="1620047"/>
                    </a:cubicBezTo>
                    <a:cubicBezTo>
                      <a:pt x="592380" y="1612688"/>
                      <a:pt x="579368" y="1609944"/>
                      <a:pt x="585304" y="1601162"/>
                    </a:cubicBezTo>
                    <a:lnTo>
                      <a:pt x="587387" y="1600439"/>
                    </a:lnTo>
                    <a:lnTo>
                      <a:pt x="567795" y="1593539"/>
                    </a:lnTo>
                    <a:cubicBezTo>
                      <a:pt x="553210" y="1590819"/>
                      <a:pt x="535674" y="1592752"/>
                      <a:pt x="528163" y="1575271"/>
                    </a:cubicBezTo>
                    <a:cubicBezTo>
                      <a:pt x="532411" y="1563934"/>
                      <a:pt x="537210" y="1553277"/>
                      <a:pt x="538455" y="1541018"/>
                    </a:cubicBezTo>
                    <a:cubicBezTo>
                      <a:pt x="539203" y="1533664"/>
                      <a:pt x="551658" y="1526880"/>
                      <a:pt x="539473" y="1518830"/>
                    </a:cubicBezTo>
                    <a:cubicBezTo>
                      <a:pt x="532918" y="1516305"/>
                      <a:pt x="526416" y="1519361"/>
                      <a:pt x="520286" y="1518738"/>
                    </a:cubicBezTo>
                    <a:cubicBezTo>
                      <a:pt x="519058" y="1518612"/>
                      <a:pt x="517709" y="1519714"/>
                      <a:pt x="516358" y="1520815"/>
                    </a:cubicBezTo>
                    <a:cubicBezTo>
                      <a:pt x="506301" y="1522270"/>
                      <a:pt x="500580" y="1535931"/>
                      <a:pt x="488146" y="1530332"/>
                    </a:cubicBezTo>
                    <a:cubicBezTo>
                      <a:pt x="484238" y="1520027"/>
                      <a:pt x="492768" y="1515322"/>
                      <a:pt x="498292" y="1509690"/>
                    </a:cubicBezTo>
                    <a:cubicBezTo>
                      <a:pt x="503820" y="1504060"/>
                      <a:pt x="510021" y="1497879"/>
                      <a:pt x="514995" y="1491572"/>
                    </a:cubicBezTo>
                    <a:cubicBezTo>
                      <a:pt x="534773" y="1467575"/>
                      <a:pt x="531418" y="1457945"/>
                      <a:pt x="501272" y="1449927"/>
                    </a:cubicBezTo>
                    <a:cubicBezTo>
                      <a:pt x="493367" y="1448504"/>
                      <a:pt x="484785" y="1447632"/>
                      <a:pt x="476754" y="1447435"/>
                    </a:cubicBezTo>
                    <a:cubicBezTo>
                      <a:pt x="460340" y="1438338"/>
                      <a:pt x="462136" y="1426753"/>
                      <a:pt x="474416" y="1415618"/>
                    </a:cubicBezTo>
                    <a:cubicBezTo>
                      <a:pt x="480617" y="1409435"/>
                      <a:pt x="488044" y="1403378"/>
                      <a:pt x="495347" y="1398547"/>
                    </a:cubicBezTo>
                    <a:cubicBezTo>
                      <a:pt x="506701" y="1390413"/>
                      <a:pt x="511801" y="1382881"/>
                      <a:pt x="502140" y="1368276"/>
                    </a:cubicBezTo>
                    <a:cubicBezTo>
                      <a:pt x="491376" y="1352321"/>
                      <a:pt x="498574" y="1336333"/>
                      <a:pt x="512202" y="1324095"/>
                    </a:cubicBezTo>
                    <a:cubicBezTo>
                      <a:pt x="543636" y="1295089"/>
                      <a:pt x="543636" y="1295089"/>
                      <a:pt x="517081" y="1263904"/>
                    </a:cubicBezTo>
                    <a:cubicBezTo>
                      <a:pt x="511575" y="1257151"/>
                      <a:pt x="494663" y="1252956"/>
                      <a:pt x="511969" y="1241094"/>
                    </a:cubicBezTo>
                    <a:cubicBezTo>
                      <a:pt x="516871" y="1241590"/>
                      <a:pt x="521776" y="1242088"/>
                      <a:pt x="526004" y="1243138"/>
                    </a:cubicBezTo>
                    <a:cubicBezTo>
                      <a:pt x="543413" y="1242431"/>
                      <a:pt x="538832" y="1232675"/>
                      <a:pt x="534926" y="1222372"/>
                    </a:cubicBezTo>
                    <a:cubicBezTo>
                      <a:pt x="525515" y="1205315"/>
                      <a:pt x="522655" y="1190782"/>
                      <a:pt x="540762" y="1177141"/>
                    </a:cubicBezTo>
                    <a:cubicBezTo>
                      <a:pt x="548739" y="1171760"/>
                      <a:pt x="552313" y="1160977"/>
                      <a:pt x="558086" y="1152895"/>
                    </a:cubicBezTo>
                    <a:lnTo>
                      <a:pt x="569560" y="1143332"/>
                    </a:lnTo>
                    <a:lnTo>
                      <a:pt x="552210" y="1142716"/>
                    </a:lnTo>
                    <a:cubicBezTo>
                      <a:pt x="539655" y="1143735"/>
                      <a:pt x="526512" y="1142632"/>
                      <a:pt x="514703" y="1137465"/>
                    </a:cubicBezTo>
                    <a:cubicBezTo>
                      <a:pt x="495540" y="1129237"/>
                      <a:pt x="479827" y="1114428"/>
                      <a:pt x="456457" y="1117038"/>
                    </a:cubicBezTo>
                    <a:cubicBezTo>
                      <a:pt x="446414" y="1118240"/>
                      <a:pt x="436150" y="1112294"/>
                      <a:pt x="426663" y="1107890"/>
                    </a:cubicBezTo>
                    <a:cubicBezTo>
                      <a:pt x="421049" y="1105403"/>
                      <a:pt x="416397" y="1101945"/>
                      <a:pt x="417715" y="1094016"/>
                    </a:cubicBezTo>
                    <a:cubicBezTo>
                      <a:pt x="412550" y="1105826"/>
                      <a:pt x="403867" y="1108760"/>
                      <a:pt x="393610" y="1104747"/>
                    </a:cubicBezTo>
                    <a:cubicBezTo>
                      <a:pt x="371933" y="1096336"/>
                      <a:pt x="347968" y="1094893"/>
                      <a:pt x="329733" y="1077967"/>
                    </a:cubicBezTo>
                    <a:cubicBezTo>
                      <a:pt x="325271" y="1073929"/>
                      <a:pt x="317734" y="1073382"/>
                      <a:pt x="312121" y="1070894"/>
                    </a:cubicBezTo>
                    <a:cubicBezTo>
                      <a:pt x="294889" y="1062658"/>
                      <a:pt x="277275" y="1055585"/>
                      <a:pt x="260417" y="1044256"/>
                    </a:cubicBezTo>
                    <a:cubicBezTo>
                      <a:pt x="244331" y="1032539"/>
                      <a:pt x="228028" y="1015605"/>
                      <a:pt x="205026" y="1013190"/>
                    </a:cubicBezTo>
                    <a:cubicBezTo>
                      <a:pt x="194005" y="1011498"/>
                      <a:pt x="181815" y="1007492"/>
                      <a:pt x="176350" y="994763"/>
                    </a:cubicBezTo>
                    <a:lnTo>
                      <a:pt x="174419" y="994771"/>
                    </a:lnTo>
                    <a:lnTo>
                      <a:pt x="174418" y="994770"/>
                    </a:lnTo>
                    <a:cubicBezTo>
                      <a:pt x="173262" y="995355"/>
                      <a:pt x="173357" y="995065"/>
                      <a:pt x="173936" y="994773"/>
                    </a:cubicBezTo>
                    <a:lnTo>
                      <a:pt x="174419" y="994771"/>
                    </a:lnTo>
                    <a:lnTo>
                      <a:pt x="175388" y="995733"/>
                    </a:lnTo>
                    <a:cubicBezTo>
                      <a:pt x="181790" y="1001695"/>
                      <a:pt x="180455" y="1005759"/>
                      <a:pt x="172154" y="1007533"/>
                    </a:cubicBezTo>
                    <a:cubicBezTo>
                      <a:pt x="169260" y="1008511"/>
                      <a:pt x="166357" y="1007557"/>
                      <a:pt x="163455" y="1006603"/>
                    </a:cubicBezTo>
                    <a:cubicBezTo>
                      <a:pt x="133644" y="993592"/>
                      <a:pt x="99081" y="998956"/>
                      <a:pt x="70024" y="981689"/>
                    </a:cubicBezTo>
                    <a:cubicBezTo>
                      <a:pt x="65762" y="979002"/>
                      <a:pt x="59195" y="979418"/>
                      <a:pt x="53581" y="976929"/>
                    </a:cubicBezTo>
                    <a:cubicBezTo>
                      <a:pt x="52419" y="976547"/>
                      <a:pt x="50870" y="975395"/>
                      <a:pt x="49899" y="974433"/>
                    </a:cubicBezTo>
                    <a:cubicBezTo>
                      <a:pt x="47179" y="970967"/>
                      <a:pt x="48124" y="966132"/>
                      <a:pt x="43671" y="964026"/>
                    </a:cubicBezTo>
                    <a:cubicBezTo>
                      <a:pt x="42892" y="962482"/>
                      <a:pt x="42694" y="961132"/>
                      <a:pt x="42494" y="959780"/>
                    </a:cubicBezTo>
                    <a:cubicBezTo>
                      <a:pt x="42478" y="955915"/>
                      <a:pt x="43042" y="952242"/>
                      <a:pt x="44186" y="948759"/>
                    </a:cubicBezTo>
                    <a:cubicBezTo>
                      <a:pt x="44369" y="946246"/>
                      <a:pt x="45132" y="943923"/>
                      <a:pt x="45125" y="941993"/>
                    </a:cubicBezTo>
                    <a:cubicBezTo>
                      <a:pt x="37935" y="932555"/>
                      <a:pt x="29045" y="932207"/>
                      <a:pt x="18821" y="935921"/>
                    </a:cubicBezTo>
                    <a:cubicBezTo>
                      <a:pt x="9168" y="937895"/>
                      <a:pt x="3355" y="934055"/>
                      <a:pt x="611" y="924793"/>
                    </a:cubicBezTo>
                    <a:cubicBezTo>
                      <a:pt x="-1545" y="917653"/>
                      <a:pt x="2103" y="912420"/>
                      <a:pt x="10024" y="911806"/>
                    </a:cubicBezTo>
                    <a:cubicBezTo>
                      <a:pt x="33474" y="928517"/>
                      <a:pt x="62283" y="932838"/>
                      <a:pt x="88220" y="943935"/>
                    </a:cubicBezTo>
                    <a:cubicBezTo>
                      <a:pt x="98867" y="948720"/>
                      <a:pt x="113427" y="965081"/>
                      <a:pt x="130187" y="953224"/>
                    </a:cubicBezTo>
                    <a:cubicBezTo>
                      <a:pt x="131922" y="951864"/>
                      <a:pt x="136755" y="952808"/>
                      <a:pt x="138116" y="954542"/>
                    </a:cubicBezTo>
                    <a:cubicBezTo>
                      <a:pt x="150155" y="968790"/>
                      <a:pt x="169867" y="969479"/>
                      <a:pt x="183441" y="981014"/>
                    </a:cubicBezTo>
                    <a:cubicBezTo>
                      <a:pt x="191004" y="987358"/>
                      <a:pt x="198367" y="992350"/>
                      <a:pt x="208385" y="985352"/>
                    </a:cubicBezTo>
                    <a:cubicBezTo>
                      <a:pt x="213393" y="981853"/>
                      <a:pt x="219197" y="983760"/>
                      <a:pt x="223461" y="986447"/>
                    </a:cubicBezTo>
                    <a:cubicBezTo>
                      <a:pt x="241669" y="997577"/>
                      <a:pt x="261986" y="1004253"/>
                      <a:pt x="282104" y="1009576"/>
                    </a:cubicBezTo>
                    <a:cubicBezTo>
                      <a:pt x="296226" y="1013576"/>
                      <a:pt x="309386" y="1018542"/>
                      <a:pt x="324453" y="1017706"/>
                    </a:cubicBezTo>
                    <a:cubicBezTo>
                      <a:pt x="336818" y="1017267"/>
                      <a:pt x="348436" y="1023014"/>
                      <a:pt x="357755" y="1033795"/>
                    </a:cubicBezTo>
                    <a:cubicBezTo>
                      <a:pt x="370575" y="1049583"/>
                      <a:pt x="388529" y="1045836"/>
                      <a:pt x="395403" y="1026872"/>
                    </a:cubicBezTo>
                    <a:cubicBezTo>
                      <a:pt x="396166" y="1024550"/>
                      <a:pt x="397120" y="1021647"/>
                      <a:pt x="398073" y="1018745"/>
                    </a:cubicBezTo>
                    <a:cubicBezTo>
                      <a:pt x="407993" y="988561"/>
                      <a:pt x="418799" y="985037"/>
                      <a:pt x="447075" y="1000761"/>
                    </a:cubicBezTo>
                    <a:cubicBezTo>
                      <a:pt x="457921" y="1006898"/>
                      <a:pt x="465667" y="1010729"/>
                      <a:pt x="474291" y="994269"/>
                    </a:cubicBezTo>
                    <a:lnTo>
                      <a:pt x="474369" y="994130"/>
                    </a:lnTo>
                    <a:lnTo>
                      <a:pt x="482894" y="977230"/>
                    </a:lnTo>
                    <a:lnTo>
                      <a:pt x="483459" y="977889"/>
                    </a:lnTo>
                    <a:lnTo>
                      <a:pt x="485390" y="974441"/>
                    </a:lnTo>
                    <a:cubicBezTo>
                      <a:pt x="489831" y="968022"/>
                      <a:pt x="495409" y="962299"/>
                      <a:pt x="503317" y="958786"/>
                    </a:cubicBezTo>
                    <a:lnTo>
                      <a:pt x="507032" y="954525"/>
                    </a:lnTo>
                    <a:lnTo>
                      <a:pt x="506323" y="954214"/>
                    </a:lnTo>
                    <a:cubicBezTo>
                      <a:pt x="489766" y="950750"/>
                      <a:pt x="473267" y="940651"/>
                      <a:pt x="454898" y="947808"/>
                    </a:cubicBezTo>
                    <a:cubicBezTo>
                      <a:pt x="447622" y="942709"/>
                      <a:pt x="441143" y="937960"/>
                      <a:pt x="433866" y="932863"/>
                    </a:cubicBezTo>
                    <a:cubicBezTo>
                      <a:pt x="429080" y="930760"/>
                      <a:pt x="425092" y="929009"/>
                      <a:pt x="420307" y="926907"/>
                    </a:cubicBezTo>
                    <a:cubicBezTo>
                      <a:pt x="404293" y="926535"/>
                      <a:pt x="393982" y="915347"/>
                      <a:pt x="383320" y="904954"/>
                    </a:cubicBezTo>
                    <a:cubicBezTo>
                      <a:pt x="377794" y="895868"/>
                      <a:pt x="371473" y="886429"/>
                      <a:pt x="381864" y="875769"/>
                    </a:cubicBezTo>
                    <a:cubicBezTo>
                      <a:pt x="420137" y="868788"/>
                      <a:pt x="459053" y="866846"/>
                      <a:pt x="493608" y="879167"/>
                    </a:cubicBezTo>
                    <a:cubicBezTo>
                      <a:pt x="492011" y="878466"/>
                      <a:pt x="491565" y="877317"/>
                      <a:pt x="490669" y="875022"/>
                    </a:cubicBezTo>
                    <a:cubicBezTo>
                      <a:pt x="503622" y="878569"/>
                      <a:pt x="516517" y="881437"/>
                      <a:pt x="529369" y="883454"/>
                    </a:cubicBezTo>
                    <a:lnTo>
                      <a:pt x="564126" y="886459"/>
                    </a:lnTo>
                    <a:lnTo>
                      <a:pt x="565737" y="870607"/>
                    </a:lnTo>
                    <a:cubicBezTo>
                      <a:pt x="568598" y="861899"/>
                      <a:pt x="571071" y="852421"/>
                      <a:pt x="574512" y="843905"/>
                    </a:cubicBezTo>
                    <a:cubicBezTo>
                      <a:pt x="578717" y="833067"/>
                      <a:pt x="584471" y="823381"/>
                      <a:pt x="565906" y="819210"/>
                    </a:cubicBezTo>
                    <a:cubicBezTo>
                      <a:pt x="558168" y="817311"/>
                      <a:pt x="556950" y="803404"/>
                      <a:pt x="545738" y="802291"/>
                    </a:cubicBezTo>
                    <a:cubicBezTo>
                      <a:pt x="538392" y="801164"/>
                      <a:pt x="531417" y="796943"/>
                      <a:pt x="522744" y="801810"/>
                    </a:cubicBezTo>
                    <a:cubicBezTo>
                      <a:pt x="514070" y="806678"/>
                      <a:pt x="505935" y="802075"/>
                      <a:pt x="507818" y="790473"/>
                    </a:cubicBezTo>
                    <a:cubicBezTo>
                      <a:pt x="509319" y="780033"/>
                      <a:pt x="508300" y="767478"/>
                      <a:pt x="521029" y="762015"/>
                    </a:cubicBezTo>
                    <a:cubicBezTo>
                      <a:pt x="524694" y="760646"/>
                      <a:pt x="525259" y="756973"/>
                      <a:pt x="523890" y="753308"/>
                    </a:cubicBezTo>
                    <a:cubicBezTo>
                      <a:pt x="522911" y="750414"/>
                      <a:pt x="521933" y="747520"/>
                      <a:pt x="521535" y="744815"/>
                    </a:cubicBezTo>
                    <a:cubicBezTo>
                      <a:pt x="519371" y="735744"/>
                      <a:pt x="531521" y="730088"/>
                      <a:pt x="528195" y="720636"/>
                    </a:cubicBezTo>
                    <a:cubicBezTo>
                      <a:pt x="525061" y="710601"/>
                      <a:pt x="512166" y="722442"/>
                      <a:pt x="507679" y="712608"/>
                    </a:cubicBezTo>
                    <a:cubicBezTo>
                      <a:pt x="506510" y="710294"/>
                      <a:pt x="503409" y="707989"/>
                      <a:pt x="503792" y="706827"/>
                    </a:cubicBezTo>
                    <a:cubicBezTo>
                      <a:pt x="508926" y="687290"/>
                      <a:pt x="493983" y="672090"/>
                      <a:pt x="492357" y="653548"/>
                    </a:cubicBezTo>
                    <a:cubicBezTo>
                      <a:pt x="491959" y="650845"/>
                      <a:pt x="490782" y="646599"/>
                      <a:pt x="492516" y="645238"/>
                    </a:cubicBezTo>
                    <a:cubicBezTo>
                      <a:pt x="504067" y="635529"/>
                      <a:pt x="501688" y="621240"/>
                      <a:pt x="503762" y="609059"/>
                    </a:cubicBezTo>
                    <a:cubicBezTo>
                      <a:pt x="506962" y="589531"/>
                      <a:pt x="523922" y="579024"/>
                      <a:pt x="534098" y="563717"/>
                    </a:cubicBezTo>
                    <a:cubicBezTo>
                      <a:pt x="538709" y="557515"/>
                      <a:pt x="544870" y="552464"/>
                      <a:pt x="548702" y="544719"/>
                    </a:cubicBezTo>
                    <a:cubicBezTo>
                      <a:pt x="550999" y="539685"/>
                      <a:pt x="556381" y="533094"/>
                      <a:pt x="561796" y="534229"/>
                    </a:cubicBezTo>
                    <a:cubicBezTo>
                      <a:pt x="580553" y="537822"/>
                      <a:pt x="596143" y="523650"/>
                      <a:pt x="614511" y="526470"/>
                    </a:cubicBezTo>
                    <a:cubicBezTo>
                      <a:pt x="618765" y="527226"/>
                      <a:pt x="625134" y="525458"/>
                      <a:pt x="625317" y="522946"/>
                    </a:cubicBezTo>
                    <a:cubicBezTo>
                      <a:pt x="625060" y="508070"/>
                      <a:pt x="640310" y="504719"/>
                      <a:pt x="645675" y="494263"/>
                    </a:cubicBezTo>
                    <a:cubicBezTo>
                      <a:pt x="647591" y="490391"/>
                      <a:pt x="652201" y="484188"/>
                      <a:pt x="655296" y="484561"/>
                    </a:cubicBezTo>
                    <a:cubicBezTo>
                      <a:pt x="671531" y="486038"/>
                      <a:pt x="671268" y="469229"/>
                      <a:pt x="680323" y="463200"/>
                    </a:cubicBezTo>
                    <a:cubicBezTo>
                      <a:pt x="685332" y="459702"/>
                      <a:pt x="684336" y="452943"/>
                      <a:pt x="678135" y="448333"/>
                    </a:cubicBezTo>
                    <a:lnTo>
                      <a:pt x="662352" y="444254"/>
                    </a:lnTo>
                    <a:lnTo>
                      <a:pt x="686387" y="421536"/>
                    </a:lnTo>
                    <a:lnTo>
                      <a:pt x="719509" y="377018"/>
                    </a:lnTo>
                    <a:lnTo>
                      <a:pt x="714719" y="372986"/>
                    </a:lnTo>
                    <a:lnTo>
                      <a:pt x="714532" y="375208"/>
                    </a:lnTo>
                    <a:cubicBezTo>
                      <a:pt x="712283" y="376732"/>
                      <a:pt x="708076" y="375716"/>
                      <a:pt x="701693" y="372815"/>
                    </a:cubicBezTo>
                    <a:cubicBezTo>
                      <a:pt x="690666" y="368172"/>
                      <a:pt x="680222" y="368171"/>
                      <a:pt x="669196" y="371654"/>
                    </a:cubicBezTo>
                    <a:cubicBezTo>
                      <a:pt x="664554" y="373395"/>
                      <a:pt x="659331" y="376296"/>
                      <a:pt x="654689" y="375136"/>
                    </a:cubicBezTo>
                    <a:cubicBezTo>
                      <a:pt x="629156" y="369332"/>
                      <a:pt x="603044" y="377457"/>
                      <a:pt x="577509" y="372234"/>
                    </a:cubicBezTo>
                    <a:cubicBezTo>
                      <a:pt x="560683" y="368752"/>
                      <a:pt x="556619" y="373975"/>
                      <a:pt x="561842" y="389643"/>
                    </a:cubicBezTo>
                    <a:cubicBezTo>
                      <a:pt x="569386" y="412275"/>
                      <a:pt x="558942" y="427362"/>
                      <a:pt x="535148" y="428523"/>
                    </a:cubicBezTo>
                    <a:cubicBezTo>
                      <a:pt x="530507" y="428523"/>
                      <a:pt x="526445" y="428523"/>
                      <a:pt x="521801" y="429683"/>
                    </a:cubicBezTo>
                    <a:cubicBezTo>
                      <a:pt x="502073" y="433745"/>
                      <a:pt x="503232" y="433165"/>
                      <a:pt x="499750" y="414595"/>
                    </a:cubicBezTo>
                    <a:cubicBezTo>
                      <a:pt x="492789" y="379778"/>
                      <a:pt x="500331" y="345541"/>
                      <a:pt x="501492" y="311304"/>
                    </a:cubicBezTo>
                    <a:cubicBezTo>
                      <a:pt x="501492" y="303180"/>
                      <a:pt x="502072" y="295636"/>
                      <a:pt x="500332" y="288092"/>
                    </a:cubicBezTo>
                    <a:cubicBezTo>
                      <a:pt x="499752" y="284610"/>
                      <a:pt x="502653" y="278807"/>
                      <a:pt x="495690" y="279968"/>
                    </a:cubicBezTo>
                    <a:cubicBezTo>
                      <a:pt x="490467" y="280549"/>
                      <a:pt x="485824" y="282870"/>
                      <a:pt x="485825" y="289254"/>
                    </a:cubicBezTo>
                    <a:cubicBezTo>
                      <a:pt x="485825" y="291574"/>
                      <a:pt x="486985" y="293313"/>
                      <a:pt x="487565" y="295635"/>
                    </a:cubicBezTo>
                    <a:cubicBezTo>
                      <a:pt x="488726" y="300278"/>
                      <a:pt x="495690" y="304341"/>
                      <a:pt x="490467" y="310144"/>
                    </a:cubicBezTo>
                    <a:cubicBezTo>
                      <a:pt x="485243" y="315946"/>
                      <a:pt x="478280" y="310143"/>
                      <a:pt x="470156" y="308983"/>
                    </a:cubicBezTo>
                    <a:cubicBezTo>
                      <a:pt x="477700" y="318267"/>
                      <a:pt x="481762" y="326392"/>
                      <a:pt x="480603" y="336256"/>
                    </a:cubicBezTo>
                    <a:cubicBezTo>
                      <a:pt x="479440" y="342060"/>
                      <a:pt x="477700" y="347282"/>
                      <a:pt x="470156" y="342059"/>
                    </a:cubicBezTo>
                    <a:cubicBezTo>
                      <a:pt x="474799" y="326392"/>
                      <a:pt x="463192" y="317108"/>
                      <a:pt x="454487" y="306662"/>
                    </a:cubicBezTo>
                    <a:cubicBezTo>
                      <a:pt x="446945" y="297957"/>
                      <a:pt x="441142" y="289253"/>
                      <a:pt x="451006" y="278227"/>
                    </a:cubicBezTo>
                    <a:cubicBezTo>
                      <a:pt x="454487" y="270683"/>
                      <a:pt x="462033" y="269524"/>
                      <a:pt x="467835" y="266041"/>
                    </a:cubicBezTo>
                    <a:cubicBezTo>
                      <a:pt x="474218" y="261980"/>
                      <a:pt x="478281" y="257336"/>
                      <a:pt x="470736" y="250953"/>
                    </a:cubicBezTo>
                    <a:cubicBezTo>
                      <a:pt x="462032" y="248633"/>
                      <a:pt x="453328" y="246311"/>
                      <a:pt x="444044" y="243990"/>
                    </a:cubicBezTo>
                    <a:cubicBezTo>
                      <a:pt x="439981" y="243409"/>
                      <a:pt x="437660" y="242830"/>
                      <a:pt x="438241" y="238187"/>
                    </a:cubicBezTo>
                    <a:cubicBezTo>
                      <a:pt x="453328" y="238187"/>
                      <a:pt x="468997" y="235866"/>
                      <a:pt x="484083" y="232965"/>
                    </a:cubicBezTo>
                    <a:cubicBezTo>
                      <a:pt x="498011" y="230643"/>
                      <a:pt x="499751" y="223099"/>
                      <a:pt x="492789" y="212074"/>
                    </a:cubicBezTo>
                    <a:cubicBezTo>
                      <a:pt x="488726" y="205691"/>
                      <a:pt x="483504" y="199887"/>
                      <a:pt x="478861" y="193504"/>
                    </a:cubicBezTo>
                    <a:cubicBezTo>
                      <a:pt x="470736" y="182479"/>
                      <a:pt x="473058" y="176675"/>
                      <a:pt x="486985" y="174935"/>
                    </a:cubicBezTo>
                    <a:cubicBezTo>
                      <a:pt x="492208" y="174356"/>
                      <a:pt x="497430" y="174356"/>
                      <a:pt x="502073" y="174935"/>
                    </a:cubicBezTo>
                    <a:cubicBezTo>
                      <a:pt x="515420" y="176095"/>
                      <a:pt x="524124" y="173775"/>
                      <a:pt x="527026" y="156947"/>
                    </a:cubicBezTo>
                    <a:cubicBezTo>
                      <a:pt x="529346" y="141860"/>
                      <a:pt x="543853" y="140698"/>
                      <a:pt x="557200" y="140698"/>
                    </a:cubicBezTo>
                    <a:cubicBezTo>
                      <a:pt x="579251" y="140698"/>
                      <a:pt x="581572" y="137797"/>
                      <a:pt x="582152" y="115745"/>
                    </a:cubicBezTo>
                    <a:cubicBezTo>
                      <a:pt x="581572" y="109362"/>
                      <a:pt x="577509" y="102398"/>
                      <a:pt x="584474" y="96596"/>
                    </a:cubicBezTo>
                    <a:cubicBezTo>
                      <a:pt x="590857" y="95435"/>
                      <a:pt x="594918" y="98336"/>
                      <a:pt x="598400" y="102979"/>
                    </a:cubicBezTo>
                    <a:cubicBezTo>
                      <a:pt x="602464" y="108782"/>
                      <a:pt x="605944" y="106461"/>
                      <a:pt x="608846" y="101238"/>
                    </a:cubicBezTo>
                    <a:cubicBezTo>
                      <a:pt x="610587" y="84989"/>
                      <a:pt x="614649" y="70483"/>
                      <a:pt x="635540" y="71064"/>
                    </a:cubicBezTo>
                    <a:cubicBezTo>
                      <a:pt x="638442" y="67581"/>
                      <a:pt x="643084" y="67001"/>
                      <a:pt x="647726" y="64100"/>
                    </a:cubicBezTo>
                    <a:cubicBezTo>
                      <a:pt x="639601" y="58877"/>
                      <a:pt x="629737" y="63519"/>
                      <a:pt x="622772" y="57716"/>
                    </a:cubicBezTo>
                    <a:cubicBezTo>
                      <a:pt x="620453" y="53654"/>
                      <a:pt x="616971" y="50753"/>
                      <a:pt x="615809" y="46691"/>
                    </a:cubicBezTo>
                    <a:cubicBezTo>
                      <a:pt x="611167" y="30443"/>
                      <a:pt x="602462" y="21159"/>
                      <a:pt x="583894" y="24059"/>
                    </a:cubicBezTo>
                    <a:cubicBezTo>
                      <a:pt x="572288" y="25801"/>
                      <a:pt x="569967" y="17096"/>
                      <a:pt x="568805" y="7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Freeform: Shape 52">
                <a:extLst>
                  <a:ext uri="{FF2B5EF4-FFF2-40B4-BE49-F238E27FC236}">
                    <a16:creationId xmlns="" xmlns:a16="http://schemas.microsoft.com/office/drawing/2014/main" id="{E09320E6-A091-4897-B328-5CBF2E7EBEC7}"/>
                  </a:ext>
                </a:extLst>
              </p:cNvPr>
              <p:cNvSpPr/>
              <p:nvPr/>
            </p:nvSpPr>
            <p:spPr>
              <a:xfrm rot="19755688">
                <a:off x="9894549" y="2099824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3">
                <a:extLst>
                  <a:ext uri="{FF2B5EF4-FFF2-40B4-BE49-F238E27FC236}">
                    <a16:creationId xmlns="" xmlns:a16="http://schemas.microsoft.com/office/drawing/2014/main" id="{DA65A858-0BDB-4AEB-AC95-EF2D5292FE34}"/>
                  </a:ext>
                </a:extLst>
              </p:cNvPr>
              <p:cNvSpPr/>
              <p:nvPr/>
            </p:nvSpPr>
            <p:spPr>
              <a:xfrm rot="20986817">
                <a:off x="6440945" y="4296224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5">
                <a:extLst>
                  <a:ext uri="{FF2B5EF4-FFF2-40B4-BE49-F238E27FC236}">
                    <a16:creationId xmlns="" xmlns:a16="http://schemas.microsoft.com/office/drawing/2014/main" id="{1169DE97-1FBD-4328-B19B-A631147CE834}"/>
                  </a:ext>
                </a:extLst>
              </p:cNvPr>
              <p:cNvSpPr/>
              <p:nvPr/>
            </p:nvSpPr>
            <p:spPr>
              <a:xfrm rot="3494497">
                <a:off x="7376613" y="1714938"/>
                <a:ext cx="2509180" cy="2261234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6">
                <a:extLst>
                  <a:ext uri="{FF2B5EF4-FFF2-40B4-BE49-F238E27FC236}">
                    <a16:creationId xmlns="" xmlns:a16="http://schemas.microsoft.com/office/drawing/2014/main" id="{1835E9D2-F4BD-4682-8368-53FB0CE744F8}"/>
                  </a:ext>
                </a:extLst>
              </p:cNvPr>
              <p:cNvSpPr/>
              <p:nvPr/>
            </p:nvSpPr>
            <p:spPr>
              <a:xfrm>
                <a:off x="8164923" y="3424532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="" xmlns:a16="http://schemas.microsoft.com/office/drawing/2014/main" id="{F565793E-7036-4A8B-86F8-C2CDB493C327}"/>
                  </a:ext>
                </a:extLst>
              </p:cNvPr>
              <p:cNvSpPr/>
              <p:nvPr/>
            </p:nvSpPr>
            <p:spPr>
              <a:xfrm>
                <a:off x="9225499" y="2908452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8">
                <a:extLst>
                  <a:ext uri="{FF2B5EF4-FFF2-40B4-BE49-F238E27FC236}">
                    <a16:creationId xmlns="" xmlns:a16="http://schemas.microsoft.com/office/drawing/2014/main" id="{04F3B14F-78AE-4910-85E6-C7E1B9A16F34}"/>
                  </a:ext>
                </a:extLst>
              </p:cNvPr>
              <p:cNvSpPr/>
              <p:nvPr/>
            </p:nvSpPr>
            <p:spPr>
              <a:xfrm rot="16200000">
                <a:off x="8719824" y="1990944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3">
                <a:extLst>
                  <a:ext uri="{FF2B5EF4-FFF2-40B4-BE49-F238E27FC236}">
                    <a16:creationId xmlns="" xmlns:a16="http://schemas.microsoft.com/office/drawing/2014/main" id="{AF637892-B62C-44F7-9601-0F23DBEF9BE7}"/>
                  </a:ext>
                </a:extLst>
              </p:cNvPr>
              <p:cNvSpPr/>
              <p:nvPr/>
            </p:nvSpPr>
            <p:spPr>
              <a:xfrm rot="6300000">
                <a:off x="6991010" y="3116762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87">
                <a:extLst>
                  <a:ext uri="{FF2B5EF4-FFF2-40B4-BE49-F238E27FC236}">
                    <a16:creationId xmlns="" xmlns:a16="http://schemas.microsoft.com/office/drawing/2014/main" id="{A7229D89-D737-4F30-BDCE-D4BB54A6746A}"/>
                  </a:ext>
                </a:extLst>
              </p:cNvPr>
              <p:cNvSpPr/>
              <p:nvPr/>
            </p:nvSpPr>
            <p:spPr>
              <a:xfrm>
                <a:off x="8074422" y="4675268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88">
                <a:extLst>
                  <a:ext uri="{FF2B5EF4-FFF2-40B4-BE49-F238E27FC236}">
                    <a16:creationId xmlns="" xmlns:a16="http://schemas.microsoft.com/office/drawing/2014/main" id="{BBBA7C75-DF5C-4DA8-B566-ADB9259F07A1}"/>
                  </a:ext>
                </a:extLst>
              </p:cNvPr>
              <p:cNvSpPr/>
              <p:nvPr/>
            </p:nvSpPr>
            <p:spPr>
              <a:xfrm>
                <a:off x="6664163" y="1413281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89">
                <a:extLst>
                  <a:ext uri="{FF2B5EF4-FFF2-40B4-BE49-F238E27FC236}">
                    <a16:creationId xmlns="" xmlns:a16="http://schemas.microsoft.com/office/drawing/2014/main" id="{CB177F14-8651-421D-BF45-8004508BE10D}"/>
                  </a:ext>
                </a:extLst>
              </p:cNvPr>
              <p:cNvSpPr/>
              <p:nvPr/>
            </p:nvSpPr>
            <p:spPr>
              <a:xfrm>
                <a:off x="6682439" y="4094239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90">
                <a:extLst>
                  <a:ext uri="{FF2B5EF4-FFF2-40B4-BE49-F238E27FC236}">
                    <a16:creationId xmlns="" xmlns:a16="http://schemas.microsoft.com/office/drawing/2014/main" id="{8328946D-8F52-414C-9F12-417441B0C1AF}"/>
                  </a:ext>
                </a:extLst>
              </p:cNvPr>
              <p:cNvSpPr/>
              <p:nvPr/>
            </p:nvSpPr>
            <p:spPr>
              <a:xfrm rot="13519709">
                <a:off x="9186971" y="52503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91">
                <a:extLst>
                  <a:ext uri="{FF2B5EF4-FFF2-40B4-BE49-F238E27FC236}">
                    <a16:creationId xmlns="" xmlns:a16="http://schemas.microsoft.com/office/drawing/2014/main" id="{917D5369-FE75-4DA8-8CD0-253BE2D79F18}"/>
                  </a:ext>
                </a:extLst>
              </p:cNvPr>
              <p:cNvSpPr/>
              <p:nvPr/>
            </p:nvSpPr>
            <p:spPr>
              <a:xfrm>
                <a:off x="7173254" y="1305348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92">
                <a:extLst>
                  <a:ext uri="{FF2B5EF4-FFF2-40B4-BE49-F238E27FC236}">
                    <a16:creationId xmlns="" xmlns:a16="http://schemas.microsoft.com/office/drawing/2014/main" id="{7A675D3D-CF3F-498B-BA41-181D882D7DB9}"/>
                  </a:ext>
                </a:extLst>
              </p:cNvPr>
              <p:cNvSpPr/>
              <p:nvPr/>
            </p:nvSpPr>
            <p:spPr>
              <a:xfrm>
                <a:off x="10569835" y="2852422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93">
                <a:extLst>
                  <a:ext uri="{FF2B5EF4-FFF2-40B4-BE49-F238E27FC236}">
                    <a16:creationId xmlns="" xmlns:a16="http://schemas.microsoft.com/office/drawing/2014/main" id="{AE173B87-F25B-4347-AE5B-82253FD6FD3D}"/>
                  </a:ext>
                </a:extLst>
              </p:cNvPr>
              <p:cNvSpPr/>
              <p:nvPr/>
            </p:nvSpPr>
            <p:spPr>
              <a:xfrm>
                <a:off x="9925469" y="430146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94">
                <a:extLst>
                  <a:ext uri="{FF2B5EF4-FFF2-40B4-BE49-F238E27FC236}">
                    <a16:creationId xmlns="" xmlns:a16="http://schemas.microsoft.com/office/drawing/2014/main" id="{E280BC4A-93B6-4F55-AE3C-8BEF2B1552B6}"/>
                  </a:ext>
                </a:extLst>
              </p:cNvPr>
              <p:cNvSpPr/>
              <p:nvPr/>
            </p:nvSpPr>
            <p:spPr>
              <a:xfrm>
                <a:off x="9030958" y="514986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95">
                <a:extLst>
                  <a:ext uri="{FF2B5EF4-FFF2-40B4-BE49-F238E27FC236}">
                    <a16:creationId xmlns="" xmlns:a16="http://schemas.microsoft.com/office/drawing/2014/main" id="{8C4DDD2C-6862-4F41-A106-2B607F9746E5}"/>
                  </a:ext>
                </a:extLst>
              </p:cNvPr>
              <p:cNvSpPr/>
              <p:nvPr/>
            </p:nvSpPr>
            <p:spPr>
              <a:xfrm>
                <a:off x="7413340" y="4542833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96">
                <a:extLst>
                  <a:ext uri="{FF2B5EF4-FFF2-40B4-BE49-F238E27FC236}">
                    <a16:creationId xmlns="" xmlns:a16="http://schemas.microsoft.com/office/drawing/2014/main" id="{605D50D3-753B-4539-B809-610F8E3FFA21}"/>
                  </a:ext>
                </a:extLst>
              </p:cNvPr>
              <p:cNvSpPr/>
              <p:nvPr/>
            </p:nvSpPr>
            <p:spPr>
              <a:xfrm>
                <a:off x="8792524" y="1621808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97">
                <a:extLst>
                  <a:ext uri="{FF2B5EF4-FFF2-40B4-BE49-F238E27FC236}">
                    <a16:creationId xmlns="" xmlns:a16="http://schemas.microsoft.com/office/drawing/2014/main" id="{52CAE4AB-CF67-426C-9EAF-B376709CBBE0}"/>
                  </a:ext>
                </a:extLst>
              </p:cNvPr>
              <p:cNvSpPr/>
              <p:nvPr/>
            </p:nvSpPr>
            <p:spPr>
              <a:xfrm>
                <a:off x="9822309" y="150099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98">
                <a:extLst>
                  <a:ext uri="{FF2B5EF4-FFF2-40B4-BE49-F238E27FC236}">
                    <a16:creationId xmlns="" xmlns:a16="http://schemas.microsoft.com/office/drawing/2014/main" id="{0A7617F6-7E52-470F-A88C-8CC3B9D20EF3}"/>
                  </a:ext>
                </a:extLst>
              </p:cNvPr>
              <p:cNvSpPr/>
              <p:nvPr/>
            </p:nvSpPr>
            <p:spPr>
              <a:xfrm>
                <a:off x="9994073" y="190741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99">
                <a:extLst>
                  <a:ext uri="{FF2B5EF4-FFF2-40B4-BE49-F238E27FC236}">
                    <a16:creationId xmlns="" xmlns:a16="http://schemas.microsoft.com/office/drawing/2014/main" id="{DE3A26AE-D8EB-41F6-97A5-F01416ADA31C}"/>
                  </a:ext>
                </a:extLst>
              </p:cNvPr>
              <p:cNvSpPr/>
              <p:nvPr/>
            </p:nvSpPr>
            <p:spPr>
              <a:xfrm>
                <a:off x="8146771" y="1363150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100">
                <a:extLst>
                  <a:ext uri="{FF2B5EF4-FFF2-40B4-BE49-F238E27FC236}">
                    <a16:creationId xmlns="" xmlns:a16="http://schemas.microsoft.com/office/drawing/2014/main" id="{5E97E803-E8C7-42AC-BF83-302D7D86B4FF}"/>
                  </a:ext>
                </a:extLst>
              </p:cNvPr>
              <p:cNvSpPr/>
              <p:nvPr/>
            </p:nvSpPr>
            <p:spPr>
              <a:xfrm>
                <a:off x="6668582" y="313630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="" xmlns:a16="http://schemas.microsoft.com/office/drawing/2014/main" id="{6F315D2E-9525-42CC-869D-0137CA4F81E8}"/>
                  </a:ext>
                </a:extLst>
              </p:cNvPr>
              <p:cNvSpPr/>
              <p:nvPr/>
            </p:nvSpPr>
            <p:spPr>
              <a:xfrm>
                <a:off x="10476610" y="439974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="" xmlns:a16="http://schemas.microsoft.com/office/drawing/2014/main" id="{E747EA66-20C4-4B22-B541-F4147F80927D}"/>
                  </a:ext>
                </a:extLst>
              </p:cNvPr>
              <p:cNvSpPr/>
              <p:nvPr/>
            </p:nvSpPr>
            <p:spPr>
              <a:xfrm>
                <a:off x="10462753" y="344181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="" xmlns:a16="http://schemas.microsoft.com/office/drawing/2014/main" id="{2DBA37FE-8B14-48FE-97FF-C473D1A9AB03}"/>
                  </a:ext>
                </a:extLst>
              </p:cNvPr>
              <p:cNvSpPr/>
              <p:nvPr/>
            </p:nvSpPr>
            <p:spPr>
              <a:xfrm>
                <a:off x="7590642" y="4988734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="" xmlns:a16="http://schemas.microsoft.com/office/drawing/2014/main" id="{4BE18392-B3D5-457C-8FBE-FA0519C20763}"/>
                  </a:ext>
                </a:extLst>
              </p:cNvPr>
              <p:cNvSpPr/>
              <p:nvPr/>
            </p:nvSpPr>
            <p:spPr>
              <a:xfrm>
                <a:off x="8718354" y="490023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="" xmlns:a16="http://schemas.microsoft.com/office/drawing/2014/main" id="{D47C59BE-879F-442F-ACAD-50BD2511753A}"/>
                  </a:ext>
                </a:extLst>
              </p:cNvPr>
              <p:cNvSpPr/>
              <p:nvPr/>
            </p:nvSpPr>
            <p:spPr>
              <a:xfrm rot="19265104" flipH="1">
                <a:off x="10955015" y="3365922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119">
                <a:extLst>
                  <a:ext uri="{FF2B5EF4-FFF2-40B4-BE49-F238E27FC236}">
                    <a16:creationId xmlns="" xmlns:a16="http://schemas.microsoft.com/office/drawing/2014/main" id="{502EAD64-3488-4958-945E-92F3C647F06D}"/>
                  </a:ext>
                </a:extLst>
              </p:cNvPr>
              <p:cNvSpPr/>
              <p:nvPr/>
            </p:nvSpPr>
            <p:spPr>
              <a:xfrm flipH="1">
                <a:off x="10542345" y="201033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="" xmlns:a16="http://schemas.microsoft.com/office/drawing/2014/main" id="{26E104DC-D923-4F26-BC6D-666CAB86D77B}"/>
                  </a:ext>
                </a:extLst>
              </p:cNvPr>
              <p:cNvSpPr/>
              <p:nvPr/>
            </p:nvSpPr>
            <p:spPr>
              <a:xfrm rot="18674865" flipH="1">
                <a:off x="7520869" y="851319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="" xmlns:a16="http://schemas.microsoft.com/office/drawing/2014/main" id="{3A381E96-39C4-47D2-9896-5A717949D177}"/>
                  </a:ext>
                </a:extLst>
              </p:cNvPr>
              <p:cNvSpPr/>
              <p:nvPr/>
            </p:nvSpPr>
            <p:spPr>
              <a:xfrm rot="13519709">
                <a:off x="9277445" y="3864913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="" xmlns:a16="http://schemas.microsoft.com/office/drawing/2014/main" id="{6F47F523-F5B2-473E-B67F-51D25C10A31E}"/>
                  </a:ext>
                </a:extLst>
              </p:cNvPr>
              <p:cNvSpPr/>
              <p:nvPr/>
            </p:nvSpPr>
            <p:spPr>
              <a:xfrm>
                <a:off x="6368136" y="4062039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="" xmlns:a16="http://schemas.microsoft.com/office/drawing/2014/main" id="{859C7899-8393-4E39-9E3E-C6DEE6E9B439}"/>
                  </a:ext>
                </a:extLst>
              </p:cNvPr>
              <p:cNvSpPr/>
              <p:nvPr/>
            </p:nvSpPr>
            <p:spPr>
              <a:xfrm>
                <a:off x="8854039" y="539167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="" xmlns:a16="http://schemas.microsoft.com/office/drawing/2014/main" id="{4C8208DE-4F48-4A8F-8D1C-694AB337A40C}"/>
                  </a:ext>
                </a:extLst>
              </p:cNvPr>
              <p:cNvSpPr/>
              <p:nvPr/>
            </p:nvSpPr>
            <p:spPr>
              <a:xfrm>
                <a:off x="10662143" y="4663077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="" xmlns:a16="http://schemas.microsoft.com/office/drawing/2014/main" id="{D2F98F6C-B9DA-401B-8592-7EACA2BC3291}"/>
                  </a:ext>
                </a:extLst>
              </p:cNvPr>
              <p:cNvSpPr/>
              <p:nvPr/>
            </p:nvSpPr>
            <p:spPr>
              <a:xfrm>
                <a:off x="10647498" y="2630334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="" xmlns:a16="http://schemas.microsoft.com/office/drawing/2014/main" id="{864BA7C5-325D-4455-B8EE-C03A6FF26528}"/>
                  </a:ext>
                </a:extLst>
              </p:cNvPr>
              <p:cNvSpPr/>
              <p:nvPr/>
            </p:nvSpPr>
            <p:spPr>
              <a:xfrm>
                <a:off x="6312916" y="2339457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="" xmlns:a16="http://schemas.microsoft.com/office/drawing/2014/main" id="{D86EEC35-C0A5-4946-8ADF-B7DF4C850761}"/>
                  </a:ext>
                </a:extLst>
              </p:cNvPr>
              <p:cNvSpPr/>
              <p:nvPr/>
            </p:nvSpPr>
            <p:spPr>
              <a:xfrm>
                <a:off x="6406629" y="2379942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="" xmlns:a16="http://schemas.microsoft.com/office/drawing/2014/main" id="{34C123A4-DA4C-4C3E-9BA9-96372CEBA8B5}"/>
                  </a:ext>
                </a:extLst>
              </p:cNvPr>
              <p:cNvSpPr/>
              <p:nvPr/>
            </p:nvSpPr>
            <p:spPr>
              <a:xfrm>
                <a:off x="7879426" y="5167743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="" xmlns:a16="http://schemas.microsoft.com/office/drawing/2014/main" id="{2B9E9DE0-5F88-4908-850A-1BA92C19091F}"/>
                  </a:ext>
                </a:extLst>
              </p:cNvPr>
              <p:cNvSpPr/>
              <p:nvPr/>
            </p:nvSpPr>
            <p:spPr>
              <a:xfrm>
                <a:off x="8313123" y="1164959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130">
                <a:extLst>
                  <a:ext uri="{FF2B5EF4-FFF2-40B4-BE49-F238E27FC236}">
                    <a16:creationId xmlns="" xmlns:a16="http://schemas.microsoft.com/office/drawing/2014/main" id="{E3DB4AFA-F818-433A-887C-5F6BBD90D2E8}"/>
                  </a:ext>
                </a:extLst>
              </p:cNvPr>
              <p:cNvSpPr/>
              <p:nvPr/>
            </p:nvSpPr>
            <p:spPr>
              <a:xfrm>
                <a:off x="7195437" y="5073025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="" xmlns:a16="http://schemas.microsoft.com/office/drawing/2014/main" id="{52D3A470-E4B2-4820-82EB-B099CA55D389}"/>
                  </a:ext>
                </a:extLst>
              </p:cNvPr>
              <p:cNvSpPr/>
              <p:nvPr/>
            </p:nvSpPr>
            <p:spPr>
              <a:xfrm>
                <a:off x="10858500" y="396592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132">
                <a:extLst>
                  <a:ext uri="{FF2B5EF4-FFF2-40B4-BE49-F238E27FC236}">
                    <a16:creationId xmlns="" xmlns:a16="http://schemas.microsoft.com/office/drawing/2014/main" id="{2F04F84F-9084-4069-B043-B1376B38DD83}"/>
                  </a:ext>
                </a:extLst>
              </p:cNvPr>
              <p:cNvSpPr/>
              <p:nvPr/>
            </p:nvSpPr>
            <p:spPr>
              <a:xfrm>
                <a:off x="6595261" y="4371058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134">
                <a:extLst>
                  <a:ext uri="{FF2B5EF4-FFF2-40B4-BE49-F238E27FC236}">
                    <a16:creationId xmlns="" xmlns:a16="http://schemas.microsoft.com/office/drawing/2014/main" id="{B8CBB5FA-51ED-4753-A32D-0927D30E46B1}"/>
                  </a:ext>
                </a:extLst>
              </p:cNvPr>
              <p:cNvSpPr/>
              <p:nvPr/>
            </p:nvSpPr>
            <p:spPr>
              <a:xfrm>
                <a:off x="7000161" y="2031424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135">
                <a:extLst>
                  <a:ext uri="{FF2B5EF4-FFF2-40B4-BE49-F238E27FC236}">
                    <a16:creationId xmlns="" xmlns:a16="http://schemas.microsoft.com/office/drawing/2014/main" id="{CC4075BD-BC71-41DA-A721-E2020562AF33}"/>
                  </a:ext>
                </a:extLst>
              </p:cNvPr>
              <p:cNvSpPr/>
              <p:nvPr/>
            </p:nvSpPr>
            <p:spPr>
              <a:xfrm flipH="1">
                <a:off x="8784570" y="1883600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136">
                <a:extLst>
                  <a:ext uri="{FF2B5EF4-FFF2-40B4-BE49-F238E27FC236}">
                    <a16:creationId xmlns="" xmlns:a16="http://schemas.microsoft.com/office/drawing/2014/main" id="{74DD2201-8F8B-4958-9811-FF0D9CEE6C50}"/>
                  </a:ext>
                </a:extLst>
              </p:cNvPr>
              <p:cNvSpPr/>
              <p:nvPr/>
            </p:nvSpPr>
            <p:spPr>
              <a:xfrm flipV="1">
                <a:off x="5899199" y="4439734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137">
                <a:extLst>
                  <a:ext uri="{FF2B5EF4-FFF2-40B4-BE49-F238E27FC236}">
                    <a16:creationId xmlns="" xmlns:a16="http://schemas.microsoft.com/office/drawing/2014/main" id="{727A3E93-930A-42FE-B5C7-CB1E30695DF4}"/>
                  </a:ext>
                </a:extLst>
              </p:cNvPr>
              <p:cNvSpPr/>
              <p:nvPr/>
            </p:nvSpPr>
            <p:spPr>
              <a:xfrm rot="19531334">
                <a:off x="6084441" y="3363823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138">
                <a:extLst>
                  <a:ext uri="{FF2B5EF4-FFF2-40B4-BE49-F238E27FC236}">
                    <a16:creationId xmlns="" xmlns:a16="http://schemas.microsoft.com/office/drawing/2014/main" id="{FCF075F2-9A11-40D7-8CBF-B70A5F7E3B16}"/>
                  </a:ext>
                </a:extLst>
              </p:cNvPr>
              <p:cNvSpPr/>
              <p:nvPr/>
            </p:nvSpPr>
            <p:spPr>
              <a:xfrm rot="9900000" flipH="1">
                <a:off x="8046141" y="3975013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oup 146">
              <a:extLst>
                <a:ext uri="{FF2B5EF4-FFF2-40B4-BE49-F238E27FC236}">
                  <a16:creationId xmlns="" xmlns:a16="http://schemas.microsoft.com/office/drawing/2014/main" id="{E4FFBAE7-B433-4A70-B535-1E9F57F6A05E}"/>
                </a:ext>
              </a:extLst>
            </p:cNvPr>
            <p:cNvGrpSpPr/>
            <p:nvPr/>
          </p:nvGrpSpPr>
          <p:grpSpPr>
            <a:xfrm>
              <a:off x="7720748" y="2726920"/>
              <a:ext cx="2054743" cy="1190495"/>
              <a:chOff x="5121914" y="2261078"/>
              <a:chExt cx="2054743" cy="1190495"/>
            </a:xfrm>
          </p:grpSpPr>
          <p:grpSp>
            <p:nvGrpSpPr>
              <p:cNvPr id="18" name="Group 148">
                <a:extLst>
                  <a:ext uri="{FF2B5EF4-FFF2-40B4-BE49-F238E27FC236}">
                    <a16:creationId xmlns="" xmlns:a16="http://schemas.microsoft.com/office/drawing/2014/main" id="{65E6FB1A-03D9-43E9-B1D6-46060F8AE553}"/>
                  </a:ext>
                </a:extLst>
              </p:cNvPr>
              <p:cNvGrpSpPr/>
              <p:nvPr/>
            </p:nvGrpSpPr>
            <p:grpSpPr>
              <a:xfrm rot="10579261" flipH="1">
                <a:off x="6559487" y="3020135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52" name="Freeform: Shape 152">
                  <a:extLst>
                    <a:ext uri="{FF2B5EF4-FFF2-40B4-BE49-F238E27FC236}">
                      <a16:creationId xmlns="" xmlns:a16="http://schemas.microsoft.com/office/drawing/2014/main" id="{91C0D289-F389-4B60-874D-B101C7895D36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: Shape 153">
                  <a:extLst>
                    <a:ext uri="{FF2B5EF4-FFF2-40B4-BE49-F238E27FC236}">
                      <a16:creationId xmlns="" xmlns:a16="http://schemas.microsoft.com/office/drawing/2014/main" id="{BC1928D9-0F53-49E1-8BA6-CE932C01E223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0" name="Group 149">
                <a:extLst>
                  <a:ext uri="{FF2B5EF4-FFF2-40B4-BE49-F238E27FC236}">
                    <a16:creationId xmlns="" xmlns:a16="http://schemas.microsoft.com/office/drawing/2014/main" id="{84035B4C-47C0-41E0-8ECF-6C711949B901}"/>
                  </a:ext>
                </a:extLst>
              </p:cNvPr>
              <p:cNvGrpSpPr/>
              <p:nvPr/>
            </p:nvGrpSpPr>
            <p:grpSpPr>
              <a:xfrm rot="2700000" flipH="1">
                <a:off x="5029048" y="2353944"/>
                <a:ext cx="617170" cy="431438"/>
                <a:chOff x="3755403" y="3352246"/>
                <a:chExt cx="1133941" cy="792691"/>
              </a:xfrm>
              <a:solidFill>
                <a:schemeClr val="accent1"/>
              </a:solidFill>
            </p:grpSpPr>
            <p:sp>
              <p:nvSpPr>
                <p:cNvPr id="50" name="Freeform: Shape 150">
                  <a:extLst>
                    <a:ext uri="{FF2B5EF4-FFF2-40B4-BE49-F238E27FC236}">
                      <a16:creationId xmlns="" xmlns:a16="http://schemas.microsoft.com/office/drawing/2014/main" id="{11A1A45C-55D3-4EC0-A373-C0B7A2E11607}"/>
                    </a:ext>
                  </a:extLst>
                </p:cNvPr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avLst/>
                  <a:gdLst>
                    <a:gd name="connsiteX0" fmla="*/ 316143 w 2733675"/>
                    <a:gd name="connsiteY0" fmla="*/ 3128010 h 3181350"/>
                    <a:gd name="connsiteX1" fmla="*/ 2161135 w 2733675"/>
                    <a:gd name="connsiteY1" fmla="*/ 926782 h 3181350"/>
                    <a:gd name="connsiteX2" fmla="*/ 2146848 w 2733675"/>
                    <a:gd name="connsiteY2" fmla="*/ 956310 h 3181350"/>
                    <a:gd name="connsiteX3" fmla="*/ 2131608 w 2733675"/>
                    <a:gd name="connsiteY3" fmla="*/ 986790 h 3181350"/>
                    <a:gd name="connsiteX4" fmla="*/ 977178 w 2733675"/>
                    <a:gd name="connsiteY4" fmla="*/ 2490788 h 3181350"/>
                    <a:gd name="connsiteX5" fmla="*/ 256135 w 2733675"/>
                    <a:gd name="connsiteY5" fmla="*/ 3052763 h 3181350"/>
                    <a:gd name="connsiteX6" fmla="*/ 222798 w 2733675"/>
                    <a:gd name="connsiteY6" fmla="*/ 3041333 h 3181350"/>
                    <a:gd name="connsiteX7" fmla="*/ 164695 w 2733675"/>
                    <a:gd name="connsiteY7" fmla="*/ 2854642 h 3181350"/>
                    <a:gd name="connsiteX8" fmla="*/ 22773 w 2733675"/>
                    <a:gd name="connsiteY8" fmla="*/ 2218373 h 3181350"/>
                    <a:gd name="connsiteX9" fmla="*/ 38965 w 2733675"/>
                    <a:gd name="connsiteY9" fmla="*/ 1536382 h 3181350"/>
                    <a:gd name="connsiteX10" fmla="*/ 212320 w 2733675"/>
                    <a:gd name="connsiteY10" fmla="*/ 1156335 h 3181350"/>
                    <a:gd name="connsiteX11" fmla="*/ 545695 w 2733675"/>
                    <a:gd name="connsiteY11" fmla="*/ 865822 h 3181350"/>
                    <a:gd name="connsiteX12" fmla="*/ 1077190 w 2733675"/>
                    <a:gd name="connsiteY12" fmla="*/ 658177 h 3181350"/>
                    <a:gd name="connsiteX13" fmla="*/ 1392468 w 2733675"/>
                    <a:gd name="connsiteY13" fmla="*/ 579120 h 3181350"/>
                    <a:gd name="connsiteX14" fmla="*/ 1986828 w 2733675"/>
                    <a:gd name="connsiteY14" fmla="*/ 418147 h 3181350"/>
                    <a:gd name="connsiteX15" fmla="*/ 2201140 w 2733675"/>
                    <a:gd name="connsiteY15" fmla="*/ 322897 h 3181350"/>
                    <a:gd name="connsiteX16" fmla="*/ 2529753 w 2733675"/>
                    <a:gd name="connsiteY16" fmla="*/ 0 h 3181350"/>
                    <a:gd name="connsiteX17" fmla="*/ 2555470 w 2733675"/>
                    <a:gd name="connsiteY17" fmla="*/ 99060 h 3181350"/>
                    <a:gd name="connsiteX18" fmla="*/ 2689773 w 2733675"/>
                    <a:gd name="connsiteY18" fmla="*/ 775335 h 3181350"/>
                    <a:gd name="connsiteX19" fmla="*/ 2726920 w 2733675"/>
                    <a:gd name="connsiteY19" fmla="*/ 1599248 h 3181350"/>
                    <a:gd name="connsiteX20" fmla="*/ 2524990 w 2733675"/>
                    <a:gd name="connsiteY20" fmla="*/ 2387917 h 3181350"/>
                    <a:gd name="connsiteX21" fmla="*/ 2271625 w 2733675"/>
                    <a:gd name="connsiteY21" fmla="*/ 2735580 h 3181350"/>
                    <a:gd name="connsiteX22" fmla="*/ 1782993 w 2733675"/>
                    <a:gd name="connsiteY22" fmla="*/ 3046095 h 3181350"/>
                    <a:gd name="connsiteX23" fmla="*/ 1406755 w 2733675"/>
                    <a:gd name="connsiteY23" fmla="*/ 3146108 h 3181350"/>
                    <a:gd name="connsiteX24" fmla="*/ 714288 w 2733675"/>
                    <a:gd name="connsiteY24" fmla="*/ 3172778 h 3181350"/>
                    <a:gd name="connsiteX25" fmla="*/ 334240 w 2733675"/>
                    <a:gd name="connsiteY25" fmla="*/ 3129915 h 3181350"/>
                    <a:gd name="connsiteX26" fmla="*/ 316143 w 2733675"/>
                    <a:gd name="connsiteY26" fmla="*/ 3128010 h 3181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33675" h="3181350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: Shape 151">
                  <a:extLst>
                    <a:ext uri="{FF2B5EF4-FFF2-40B4-BE49-F238E27FC236}">
                      <a16:creationId xmlns="" xmlns:a16="http://schemas.microsoft.com/office/drawing/2014/main" id="{B43F1755-B952-4492-B071-B8B1B27D92CB}"/>
                    </a:ext>
                  </a:extLst>
                </p:cNvPr>
                <p:cNvSpPr/>
                <p:nvPr/>
              </p:nvSpPr>
              <p:spPr>
                <a:xfrm rot="19811027">
                  <a:off x="3755403" y="3367093"/>
                  <a:ext cx="386957" cy="623725"/>
                </a:xfrm>
                <a:custGeom>
                  <a:avLst/>
                  <a:gdLst>
                    <a:gd name="connsiteX0" fmla="*/ 934992 w 2085975"/>
                    <a:gd name="connsiteY0" fmla="*/ 822960 h 3362325"/>
                    <a:gd name="connsiteX1" fmla="*/ 1095965 w 2085975"/>
                    <a:gd name="connsiteY1" fmla="*/ 3340418 h 3362325"/>
                    <a:gd name="connsiteX2" fmla="*/ 1072152 w 2085975"/>
                    <a:gd name="connsiteY2" fmla="*/ 3334703 h 3362325"/>
                    <a:gd name="connsiteX3" fmla="*/ 748302 w 2085975"/>
                    <a:gd name="connsiteY3" fmla="*/ 3155633 h 3362325"/>
                    <a:gd name="connsiteX4" fmla="*/ 506367 w 2085975"/>
                    <a:gd name="connsiteY4" fmla="*/ 2975610 h 3362325"/>
                    <a:gd name="connsiteX5" fmla="*/ 196805 w 2085975"/>
                    <a:gd name="connsiteY5" fmla="*/ 2623185 h 3362325"/>
                    <a:gd name="connsiteX6" fmla="*/ 1542 w 2085975"/>
                    <a:gd name="connsiteY6" fmla="*/ 1878330 h 3362325"/>
                    <a:gd name="connsiteX7" fmla="*/ 125367 w 2085975"/>
                    <a:gd name="connsiteY7" fmla="*/ 1338263 h 3362325"/>
                    <a:gd name="connsiteX8" fmla="*/ 290150 w 2085975"/>
                    <a:gd name="connsiteY8" fmla="*/ 1003935 h 3362325"/>
                    <a:gd name="connsiteX9" fmla="*/ 533990 w 2085975"/>
                    <a:gd name="connsiteY9" fmla="*/ 645795 h 3362325"/>
                    <a:gd name="connsiteX10" fmla="*/ 869270 w 2085975"/>
                    <a:gd name="connsiteY10" fmla="*/ 260985 h 3362325"/>
                    <a:gd name="connsiteX11" fmla="*/ 1139780 w 2085975"/>
                    <a:gd name="connsiteY11" fmla="*/ 0 h 3362325"/>
                    <a:gd name="connsiteX12" fmla="*/ 1145495 w 2085975"/>
                    <a:gd name="connsiteY12" fmla="*/ 16193 h 3362325"/>
                    <a:gd name="connsiteX13" fmla="*/ 1287417 w 2085975"/>
                    <a:gd name="connsiteY13" fmla="*/ 554355 h 3362325"/>
                    <a:gd name="connsiteX14" fmla="*/ 1752237 w 2085975"/>
                    <a:gd name="connsiteY14" fmla="*/ 1176338 h 3362325"/>
                    <a:gd name="connsiteX15" fmla="*/ 2081802 w 2085975"/>
                    <a:gd name="connsiteY15" fmla="*/ 1904048 h 3362325"/>
                    <a:gd name="connsiteX16" fmla="*/ 1946547 w 2085975"/>
                    <a:gd name="connsiteY16" fmla="*/ 2621280 h 3362325"/>
                    <a:gd name="connsiteX17" fmla="*/ 1444580 w 2085975"/>
                    <a:gd name="connsiteY17" fmla="*/ 3253740 h 3362325"/>
                    <a:gd name="connsiteX18" fmla="*/ 1323612 w 2085975"/>
                    <a:gd name="connsiteY18" fmla="*/ 3355658 h 3362325"/>
                    <a:gd name="connsiteX19" fmla="*/ 1275035 w 2085975"/>
                    <a:gd name="connsiteY19" fmla="*/ 3358515 h 3362325"/>
                    <a:gd name="connsiteX20" fmla="*/ 1215980 w 2085975"/>
                    <a:gd name="connsiteY20" fmla="*/ 3300413 h 3362325"/>
                    <a:gd name="connsiteX21" fmla="*/ 1103585 w 2085975"/>
                    <a:gd name="connsiteY21" fmla="*/ 3075623 h 3362325"/>
                    <a:gd name="connsiteX22" fmla="*/ 1004525 w 2085975"/>
                    <a:gd name="connsiteY22" fmla="*/ 2750820 h 3362325"/>
                    <a:gd name="connsiteX23" fmla="*/ 971187 w 2085975"/>
                    <a:gd name="connsiteY23" fmla="*/ 2626043 h 3362325"/>
                    <a:gd name="connsiteX24" fmla="*/ 921657 w 2085975"/>
                    <a:gd name="connsiteY24" fmla="*/ 2357438 h 3362325"/>
                    <a:gd name="connsiteX25" fmla="*/ 865460 w 2085975"/>
                    <a:gd name="connsiteY25" fmla="*/ 1453515 h 3362325"/>
                    <a:gd name="connsiteX26" fmla="*/ 934992 w 2085975"/>
                    <a:gd name="connsiteY26" fmla="*/ 838200 h 3362325"/>
                    <a:gd name="connsiteX27" fmla="*/ 934992 w 2085975"/>
                    <a:gd name="connsiteY27" fmla="*/ 822960 h 3362325"/>
                    <a:gd name="connsiteX28" fmla="*/ 938802 w 2085975"/>
                    <a:gd name="connsiteY28" fmla="*/ 803910 h 3362325"/>
                    <a:gd name="connsiteX29" fmla="*/ 938802 w 2085975"/>
                    <a:gd name="connsiteY29" fmla="*/ 805815 h 3362325"/>
                    <a:gd name="connsiteX30" fmla="*/ 937850 w 2085975"/>
                    <a:gd name="connsiteY30" fmla="*/ 805815 h 3362325"/>
                    <a:gd name="connsiteX31" fmla="*/ 938802 w 2085975"/>
                    <a:gd name="connsiteY31" fmla="*/ 803910 h 336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085975" h="336232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00" name="Group 2">
            <a:extLst>
              <a:ext uri="{FF2B5EF4-FFF2-40B4-BE49-F238E27FC236}">
                <a16:creationId xmlns="" xmlns:a16="http://schemas.microsoft.com/office/drawing/2014/main" id="{59A12EA9-D429-4E50-9D2F-DC676D8C9946}"/>
              </a:ext>
            </a:extLst>
          </p:cNvPr>
          <p:cNvGrpSpPr/>
          <p:nvPr/>
        </p:nvGrpSpPr>
        <p:grpSpPr>
          <a:xfrm>
            <a:off x="7527592" y="3863459"/>
            <a:ext cx="2805629" cy="14704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1" name="Round Diagonal Corner Rectangle 6">
              <a:extLst>
                <a:ext uri="{FF2B5EF4-FFF2-40B4-BE49-F238E27FC236}">
                  <a16:creationId xmlns="" xmlns:a16="http://schemas.microsoft.com/office/drawing/2014/main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2" name="Round Diagonal Corner Rectangle 7">
              <a:extLst>
                <a:ext uri="{FF2B5EF4-FFF2-40B4-BE49-F238E27FC236}">
                  <a16:creationId xmlns="" xmlns:a16="http://schemas.microsoft.com/office/drawing/2014/main" id="{D434DF47-ABA1-495A-9333-86FA2066FB78}"/>
                </a:ext>
              </a:extLst>
            </p:cNvPr>
            <p:cNvSpPr/>
            <p:nvPr/>
          </p:nvSpPr>
          <p:spPr>
            <a:xfrm flipH="1">
              <a:off x="931357" y="4350689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7420581" y="4238556"/>
            <a:ext cx="2493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Движение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4" name="Group 2">
            <a:extLst>
              <a:ext uri="{FF2B5EF4-FFF2-40B4-BE49-F238E27FC236}">
                <a16:creationId xmlns="" xmlns:a16="http://schemas.microsoft.com/office/drawing/2014/main" id="{59A12EA9-D429-4E50-9D2F-DC676D8C9946}"/>
              </a:ext>
            </a:extLst>
          </p:cNvPr>
          <p:cNvGrpSpPr/>
          <p:nvPr/>
        </p:nvGrpSpPr>
        <p:grpSpPr>
          <a:xfrm>
            <a:off x="9113237" y="4615466"/>
            <a:ext cx="2805629" cy="1380600"/>
            <a:chOff x="-5645089" y="4651634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5" name="Round Diagonal Corner Rectangle 6">
              <a:extLst>
                <a:ext uri="{FF2B5EF4-FFF2-40B4-BE49-F238E27FC236}">
                  <a16:creationId xmlns="" xmlns:a16="http://schemas.microsoft.com/office/drawing/2014/main" id="{84DB327E-2EDE-481C-ADE2-BA862A2767F7}"/>
                </a:ext>
              </a:extLst>
            </p:cNvPr>
            <p:cNvSpPr/>
            <p:nvPr/>
          </p:nvSpPr>
          <p:spPr>
            <a:xfrm flipH="1">
              <a:off x="-5645089" y="4651634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6" name="Round Diagonal Corner Rectangle 7">
              <a:extLst>
                <a:ext uri="{FF2B5EF4-FFF2-40B4-BE49-F238E27FC236}">
                  <a16:creationId xmlns="" xmlns:a16="http://schemas.microsoft.com/office/drawing/2014/main" id="{D434DF47-ABA1-495A-9333-86FA2066FB78}"/>
                </a:ext>
              </a:extLst>
            </p:cNvPr>
            <p:cNvSpPr/>
            <p:nvPr/>
          </p:nvSpPr>
          <p:spPr>
            <a:xfrm flipH="1">
              <a:off x="-5576133" y="4693635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9386790" y="4826833"/>
            <a:ext cx="2493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Эмоциональное состояние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4" name="Group 2">
            <a:extLst>
              <a:ext uri="{FF2B5EF4-FFF2-40B4-BE49-F238E27FC236}">
                <a16:creationId xmlns="" xmlns:a16="http://schemas.microsoft.com/office/drawing/2014/main" id="{59A12EA9-D429-4E50-9D2F-DC676D8C9946}"/>
              </a:ext>
            </a:extLst>
          </p:cNvPr>
          <p:cNvGrpSpPr/>
          <p:nvPr/>
        </p:nvGrpSpPr>
        <p:grpSpPr>
          <a:xfrm>
            <a:off x="0" y="3473715"/>
            <a:ext cx="3297836" cy="14704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5" name="Round Diagonal Corner Rectangle 6">
              <a:extLst>
                <a:ext uri="{FF2B5EF4-FFF2-40B4-BE49-F238E27FC236}">
                  <a16:creationId xmlns="" xmlns:a16="http://schemas.microsoft.com/office/drawing/2014/main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6" name="Round Diagonal Corner Rectangle 7">
              <a:extLst>
                <a:ext uri="{FF2B5EF4-FFF2-40B4-BE49-F238E27FC236}">
                  <a16:creationId xmlns="" xmlns:a16="http://schemas.microsoft.com/office/drawing/2014/main" id="{D434DF47-ABA1-495A-9333-86FA2066FB78}"/>
                </a:ext>
              </a:extLst>
            </p:cNvPr>
            <p:cNvSpPr/>
            <p:nvPr/>
          </p:nvSpPr>
          <p:spPr>
            <a:xfrm flipH="1">
              <a:off x="931357" y="4350689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7" name="Group 5">
            <a:extLst>
              <a:ext uri="{FF2B5EF4-FFF2-40B4-BE49-F238E27FC236}">
                <a16:creationId xmlns="" xmlns:a16="http://schemas.microsoft.com/office/drawing/2014/main" id="{2D50BB76-FE32-4445-8677-26F8D52522C5}"/>
              </a:ext>
            </a:extLst>
          </p:cNvPr>
          <p:cNvGrpSpPr/>
          <p:nvPr/>
        </p:nvGrpSpPr>
        <p:grpSpPr>
          <a:xfrm>
            <a:off x="2533340" y="4422101"/>
            <a:ext cx="3492706" cy="1888758"/>
            <a:chOff x="833775" y="436358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8" name="Round Diagonal Corner Rectangle 9">
              <a:extLst>
                <a:ext uri="{FF2B5EF4-FFF2-40B4-BE49-F238E27FC236}">
                  <a16:creationId xmlns="" xmlns:a16="http://schemas.microsoft.com/office/drawing/2014/main" id="{37F5C6B1-D239-47A0-8E10-EFE784F90970}"/>
                </a:ext>
              </a:extLst>
            </p:cNvPr>
            <p:cNvSpPr/>
            <p:nvPr/>
          </p:nvSpPr>
          <p:spPr>
            <a:xfrm flipH="1">
              <a:off x="833775" y="436358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9" name="Round Diagonal Corner Rectangle 10">
              <a:extLst>
                <a:ext uri="{FF2B5EF4-FFF2-40B4-BE49-F238E27FC236}">
                  <a16:creationId xmlns="" xmlns:a16="http://schemas.microsoft.com/office/drawing/2014/main" id="{0610A918-5F3F-464A-89DE-BA4F5D33B4EF}"/>
                </a:ext>
              </a:extLst>
            </p:cNvPr>
            <p:cNvSpPr/>
            <p:nvPr/>
          </p:nvSpPr>
          <p:spPr>
            <a:xfrm flipH="1">
              <a:off x="907740" y="4484370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329784" y="3657600"/>
            <a:ext cx="2203553" cy="989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Доска объявлений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162925" y="5024204"/>
            <a:ext cx="2173573" cy="821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Почтовый ящик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421</Words>
  <Application>Microsoft Office PowerPoint</Application>
  <PresentationFormat>Произвольный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181</cp:revision>
  <dcterms:created xsi:type="dcterms:W3CDTF">2019-01-14T06:35:35Z</dcterms:created>
  <dcterms:modified xsi:type="dcterms:W3CDTF">2022-04-18T09:19:12Z</dcterms:modified>
</cp:coreProperties>
</file>