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BFF25-5D23-47D6-AAC0-07A11083C91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B2D3-674A-4E5B-9C1A-0474F6970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8B2D-C84D-4ED5-A852-14F436B1295C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гном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251520" y="3573016"/>
            <a:ext cx="3131840" cy="2569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8B3F-F462-4BF8-BC7A-2EB4F5F24915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FA4D-9AB8-4DC4-99AA-9640DAE030E4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E6A-4DC7-4213-8922-A6EF5EC14636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5E56-EBE2-48CF-AE6D-2F1F29BF6BE9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CE3A-A626-4424-B2A4-0566C8FEE999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7043-55CA-4297-80D0-C6368438BD4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ik-pashaev.ru/books/fedorino-gore" TargetMode="External"/><Relationship Id="rId7" Type="http://schemas.openxmlformats.org/officeDocument/2006/relationships/hyperlink" Target="https://mishka-knizhka.ru/stihi-dlya-detej/detskie-klassiki/stihi-mihalkova/djadja-stjopa/" TargetMode="External"/><Relationship Id="rId2" Type="http://schemas.openxmlformats.org/officeDocument/2006/relationships/hyperlink" Target="http://www.melik-pashaev.ru/books/igrush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ru/pin/461126449329101540/" TargetMode="External"/><Relationship Id="rId5" Type="http://schemas.openxmlformats.org/officeDocument/2006/relationships/hyperlink" Target="https://www.pinterest.ru/pin/24136547989244899/" TargetMode="External"/><Relationship Id="rId4" Type="http://schemas.openxmlformats.org/officeDocument/2006/relationships/hyperlink" Target="https://www.chitai-gorod.ru/catalog/book/102851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2654" y="59298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C00000"/>
                </a:solidFill>
                <a:latin typeface="Monotype Corsiva" pitchFamily="66" charset="0"/>
              </a:rPr>
              <a:t>Муниципальный сетевой проект</a:t>
            </a:r>
            <a:br>
              <a:rPr lang="ru-RU" sz="31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>
                <a:solidFill>
                  <a:srgbClr val="C00000"/>
                </a:solidFill>
                <a:latin typeface="Monotype Corsiva" pitchFamily="66" charset="0"/>
              </a:rPr>
              <a:t>«Книги Юбиляры»</a:t>
            </a:r>
            <a:b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4800" dirty="0">
                <a:solidFill>
                  <a:srgbClr val="C00000"/>
                </a:solidFill>
                <a:highlight>
                  <a:srgbClr val="00FFFF"/>
                </a:highlight>
                <a:latin typeface="Monotype Corsiva" pitchFamily="66" charset="0"/>
              </a:rPr>
              <a:t>Книги юбиляры в 2021 году»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2E38C7-2EDF-43A3-811C-9E6C17EBD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36696"/>
            <a:ext cx="4762500" cy="3419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DCA723-D041-454F-88BF-807A3086F147}"/>
              </a:ext>
            </a:extLst>
          </p:cNvPr>
          <p:cNvSpPr txBox="1"/>
          <p:nvPr/>
        </p:nvSpPr>
        <p:spPr>
          <a:xfrm>
            <a:off x="4427984" y="5530005"/>
            <a:ext cx="44744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>
                <a:solidFill>
                  <a:srgbClr val="C00000"/>
                </a:solidFill>
                <a:latin typeface="Monotype Corsiva" panose="03010101010201010101" pitchFamily="66" charset="0"/>
              </a:rPr>
              <a:t>Подготовила: </a:t>
            </a:r>
            <a:r>
              <a:rPr lang="ru-RU" sz="18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Файзриева</a:t>
            </a:r>
            <a:r>
              <a:rPr lang="ru-RU" sz="1800" dirty="0">
                <a:solidFill>
                  <a:srgbClr val="C00000"/>
                </a:solidFill>
                <a:latin typeface="Monotype Corsiva" panose="03010101010201010101" pitchFamily="66" charset="0"/>
              </a:rPr>
              <a:t> София Анатольевна</a:t>
            </a:r>
          </a:p>
          <a:p>
            <a:pPr algn="r"/>
            <a:r>
              <a:rPr lang="ru-RU" sz="1800" dirty="0">
                <a:solidFill>
                  <a:srgbClr val="C00000"/>
                </a:solidFill>
                <a:latin typeface="Monotype Corsiva" panose="03010101010201010101" pitchFamily="66" charset="0"/>
              </a:rPr>
              <a:t>МДОАУ Детский Сад «Дружба» № 118 </a:t>
            </a:r>
          </a:p>
          <a:p>
            <a:pPr algn="ctr"/>
            <a:r>
              <a:rPr lang="ru-RU" sz="1800" dirty="0">
                <a:solidFill>
                  <a:srgbClr val="C00000"/>
                </a:solidFill>
                <a:latin typeface="Monotype Corsiva" panose="03010101010201010101" pitchFamily="66" charset="0"/>
              </a:rPr>
              <a:t>город Орск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6"/>
    </mc:Choice>
    <mc:Fallback xmlns="">
      <p:transition spd="slow" advTm="4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470025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32306E-C215-4091-91B0-C2315367E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1"/>
          <a:stretch/>
        </p:blipFill>
        <p:spPr>
          <a:xfrm>
            <a:off x="33266" y="188640"/>
            <a:ext cx="9144000" cy="6474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3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4"/>
    </mc:Choice>
    <mc:Fallback xmlns="">
      <p:transition spd="slow" advTm="5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Спасибо за внимание!!!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4"/>
    </mc:Choice>
    <mc:Fallback xmlns="">
      <p:transition spd="slow" advTm="5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ru-RU" sz="2000" u="sng" dirty="0"/>
          </a:p>
          <a:p>
            <a:pPr>
              <a:buFont typeface="Wingdings" pitchFamily="2" charset="2"/>
              <a:buChar char="Ø"/>
            </a:pPr>
            <a:r>
              <a:rPr lang="en-US" sz="2000" u="sng" dirty="0">
                <a:hlinkClick r:id="rId2"/>
              </a:rPr>
              <a:t>http://www.melik-pashaev.ru/books/igrushki</a:t>
            </a:r>
            <a:endParaRPr lang="ru-RU" sz="2000" u="sng" dirty="0"/>
          </a:p>
          <a:p>
            <a:pPr>
              <a:buFont typeface="Wingdings" pitchFamily="2" charset="2"/>
              <a:buChar char="Ø"/>
            </a:pPr>
            <a:r>
              <a:rPr lang="en-US" sz="2000" u="sng" dirty="0">
                <a:hlinkClick r:id="rId3"/>
              </a:rPr>
              <a:t>http://www.melik-pashaev.ru/books/fedorino-gore</a:t>
            </a:r>
            <a:endParaRPr lang="ru-RU" sz="2000" u="sng" dirty="0"/>
          </a:p>
          <a:p>
            <a:pPr>
              <a:buFont typeface="Wingdings" pitchFamily="2" charset="2"/>
              <a:buChar char="Ø"/>
            </a:pPr>
            <a:r>
              <a:rPr lang="en-US" sz="2000" u="sng" dirty="0">
                <a:hlinkClick r:id="rId4"/>
              </a:rPr>
              <a:t>https://www.chitai-gorod.ru/catalog/book/1028514/</a:t>
            </a:r>
            <a:endParaRPr lang="ru-RU" sz="2000" u="sng" dirty="0"/>
          </a:p>
          <a:p>
            <a:pPr>
              <a:buFont typeface="Wingdings" pitchFamily="2" charset="2"/>
              <a:buChar char="Ø"/>
            </a:pPr>
            <a:r>
              <a:rPr lang="en-US" sz="2000" u="sng" dirty="0">
                <a:hlinkClick r:id="rId5"/>
              </a:rPr>
              <a:t>https://www.pinterest.ru/pin/24136547989244899/</a:t>
            </a:r>
            <a:endParaRPr lang="ru-RU" sz="2000" u="sng" dirty="0"/>
          </a:p>
          <a:p>
            <a:pPr>
              <a:buFont typeface="Wingdings" pitchFamily="2" charset="2"/>
              <a:buChar char="Ø"/>
            </a:pPr>
            <a:r>
              <a:rPr lang="en-US" sz="2000" u="sng" dirty="0">
                <a:hlinkClick r:id="rId6"/>
              </a:rPr>
              <a:t>https://www.pinterest.ru/pin/461126449329101540/</a:t>
            </a:r>
            <a:endParaRPr lang="ru-RU" sz="2000" u="sng" dirty="0"/>
          </a:p>
          <a:p>
            <a:pPr>
              <a:buFont typeface="Wingdings" pitchFamily="2" charset="2"/>
              <a:buChar char="Ø"/>
            </a:pPr>
            <a:r>
              <a:rPr lang="en-US" sz="2000" u="sng" dirty="0">
                <a:hlinkClick r:id="rId7"/>
              </a:rPr>
              <a:t>https://mishka-knizhka.ru/stihi-dlya-detej/detskie-klassiki/stihi-mihalkova/djadja-stjopa/</a:t>
            </a:r>
            <a:endParaRPr lang="ru-RU" sz="2000" u="sng" dirty="0"/>
          </a:p>
          <a:p>
            <a:pPr>
              <a:buFont typeface="Wingdings" pitchFamily="2" charset="2"/>
              <a:buChar char="Ø"/>
            </a:pPr>
            <a:endParaRPr lang="ru-RU" sz="2000" u="sng" dirty="0"/>
          </a:p>
          <a:p>
            <a:pPr>
              <a:buFont typeface="Wingdings" pitchFamily="2" charset="2"/>
              <a:buChar char="Ø"/>
            </a:pPr>
            <a:endParaRPr lang="ru-RU" sz="2000" u="sng" dirty="0"/>
          </a:p>
          <a:p>
            <a:pPr>
              <a:buFont typeface="Wingdings" pitchFamily="2" charset="2"/>
              <a:buChar char="Ø"/>
            </a:pPr>
            <a:endParaRPr lang="ru-RU" sz="2000" u="sng" dirty="0"/>
          </a:p>
          <a:p>
            <a:pPr>
              <a:buFont typeface="Wingdings" pitchFamily="2" charset="2"/>
              <a:buChar char="Ø"/>
            </a:pPr>
            <a:endParaRPr lang="ru-RU" sz="2000" u="sng" dirty="0"/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2"/>
    </mc:Choice>
    <mc:Fallback xmlns="">
      <p:transition spd="slow" advTm="268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916416" cy="1944216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Не только человек отмечает дни рождения, есть юбилеи и у книг…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9848FB-7EE2-4829-82E7-91458E13F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81" y="2996952"/>
            <a:ext cx="3629397" cy="3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3"/>
    </mc:Choice>
    <mc:Fallback xmlns="">
      <p:transition spd="slow" advTm="47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131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А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.          Л. Барто «Игрушки»</a:t>
            </a:r>
            <a:br>
              <a:rPr lang="ru-RU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                               85 лет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0D3D8-9DAB-4A3B-B87C-564F4F9B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7" y="215198"/>
            <a:ext cx="2808312" cy="36558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B448FB-8E5B-40D3-9B00-A4E3D7E05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66559"/>
            <a:ext cx="4283969" cy="27401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F42802E-8715-448D-85A3-B665E974DA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681"/>
          <a:stretch/>
        </p:blipFill>
        <p:spPr>
          <a:xfrm>
            <a:off x="3347863" y="986330"/>
            <a:ext cx="2236177" cy="28801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B29A3E-9129-4E19-9760-9121FDEEF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7" y="3871064"/>
            <a:ext cx="3971528" cy="2540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15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9"/>
    </mc:Choice>
    <mc:Fallback xmlns="">
      <p:transition spd="slow" advTm="7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7124328" cy="72008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К. И. Чуковский «</a:t>
            </a:r>
            <a:r>
              <a:rPr lang="ru-RU" sz="4800" dirty="0" err="1">
                <a:solidFill>
                  <a:srgbClr val="C00000"/>
                </a:solidFill>
                <a:latin typeface="Monotype Corsiva" pitchFamily="66" charset="0"/>
              </a:rPr>
              <a:t>Федорино</a:t>
            </a:r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 горе»</a:t>
            </a:r>
            <a:b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95 лет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9CDC8-02DD-4D98-832B-ED40A3C5B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2587824" cy="33921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840B74-F49B-4F20-A40F-6E878771C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41" y="1395697"/>
            <a:ext cx="3912296" cy="25622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08DBFB-82B8-4B57-A03F-FA7799845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15" y="3957906"/>
            <a:ext cx="3779912" cy="24755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01AFDF-3A09-43EF-A67E-637972532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6852"/>
            <a:ext cx="3683496" cy="2414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3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4"/>
    </mc:Choice>
    <mc:Fallback xmlns="">
      <p:transition spd="slow" advTm="1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К. Чуковский «Телефон»</a:t>
            </a:r>
            <a:b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95 лет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68DF77-D747-4F64-BAF3-7181DDE3D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3" y="244712"/>
            <a:ext cx="2808312" cy="36748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5C6B50-BF40-4326-B5B1-69959FFA8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4" y="3919552"/>
            <a:ext cx="4113128" cy="26937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89B33F-0DE3-407B-84DF-4567503A5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90949"/>
            <a:ext cx="3923928" cy="25698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07C367-31D6-4DE7-8CF2-1F8A9F23DB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70" y="3911316"/>
            <a:ext cx="4211321" cy="2758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5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0"/>
    </mc:Choice>
    <mc:Fallback xmlns="">
      <p:transition spd="slow" advTm="1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26486"/>
            <a:ext cx="7412360" cy="115829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Monotype Corsiva" pitchFamily="66" charset="0"/>
              </a:rPr>
              <a:t>Алан А. Милн Борис </a:t>
            </a:r>
            <a:r>
              <a:rPr lang="ru-RU" sz="3600" dirty="0" err="1">
                <a:solidFill>
                  <a:srgbClr val="C00000"/>
                </a:solidFill>
                <a:latin typeface="Monotype Corsiva" pitchFamily="66" charset="0"/>
              </a:rPr>
              <a:t>Заходер</a:t>
            </a:r>
            <a:br>
              <a:rPr lang="ru-RU" sz="36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rgbClr val="C00000"/>
                </a:solidFill>
                <a:latin typeface="Monotype Corsiva" pitchFamily="66" charset="0"/>
              </a:rPr>
              <a:t>«Винни-Пух»</a:t>
            </a:r>
            <a:br>
              <a:rPr lang="ru-RU" sz="36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rgbClr val="C00000"/>
                </a:solidFill>
                <a:latin typeface="Monotype Corsiva" pitchFamily="66" charset="0"/>
              </a:rPr>
              <a:t>95 лет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16A127-1E43-4F31-85A4-64678F704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2107"/>
            <a:ext cx="2616051" cy="35283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8C5A16-6F80-4173-9768-49B216118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1"/>
            <a:ext cx="4104456" cy="28144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70D826-E682-41AA-8AFF-64FC1F2D9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03536"/>
            <a:ext cx="3981822" cy="27001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A9E30D-7BAD-400C-A772-5E03D7C54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9163"/>
            <a:ext cx="3189734" cy="2223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9"/>
    </mc:Choice>
    <mc:Fallback xmlns="">
      <p:transition spd="slow" advTm="11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А. Н. Толстой</a:t>
            </a:r>
            <a:b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«Золотой ключик ,или Приключения Буратино.</a:t>
            </a:r>
            <a:b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85 лет.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AAA7A1-D073-4D56-825A-7295284CF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4115"/>
            <a:ext cx="2157984" cy="3401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3D115-7934-42EB-92CB-E2EC51BF5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7" y="4461175"/>
            <a:ext cx="3362325" cy="2200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A7EDB6-E6EE-4036-9C1E-72BA28921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89" y="1101810"/>
            <a:ext cx="2362696" cy="33938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875530-6C4A-4006-8C80-480103681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58666"/>
            <a:ext cx="3024336" cy="25624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5EE720-DFFA-497C-9199-B730CC0765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3"/>
            <a:ext cx="2913437" cy="2200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DD9FB0-DFCC-4DD0-8EE6-5DCF46B4DE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9171"/>
          <a:stretch/>
        </p:blipFill>
        <p:spPr>
          <a:xfrm>
            <a:off x="3810100" y="4451845"/>
            <a:ext cx="1930648" cy="2200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87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7"/>
    </mc:Choice>
    <mc:Fallback xmlns="">
      <p:transition spd="slow" advTm="20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332656"/>
            <a:ext cx="5904656" cy="1470025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Джанни Родари</a:t>
            </a:r>
            <a:b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«Приключения Чиполлино»</a:t>
            </a:r>
            <a:b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70 лет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E36C15-DBF4-49BC-B7A1-FF3F99BC1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794000" cy="3517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0BDAA1-D0F6-4CF3-8B4B-9920E1EC8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66844"/>
            <a:ext cx="3771495" cy="22100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6F36FA-2B89-4568-B667-4300F5738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3" y="3794242"/>
            <a:ext cx="3734335" cy="28007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4CAF8E-C3B1-43F4-85C8-90B16AED5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02" y="1337893"/>
            <a:ext cx="2254737" cy="30381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0A37DB-C603-429C-ABA1-709319DF0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54275"/>
            <a:ext cx="1790700" cy="2331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98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9"/>
    </mc:Choice>
    <mc:Fallback xmlns="">
      <p:transition spd="slow" advTm="16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6912768" cy="1470025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Михалков С. В. «Дядя Стёпа»</a:t>
            </a:r>
            <a:b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C00000"/>
                </a:solidFill>
                <a:latin typeface="Monotype Corsiva" pitchFamily="66" charset="0"/>
              </a:rPr>
              <a:t>85 лет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D604C-60BA-4990-B104-FD073D4D9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6" y="188640"/>
            <a:ext cx="2207890" cy="29476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AD3F57-D98A-4AA6-8FE1-A9C34D219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36490"/>
            <a:ext cx="2433887" cy="3394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D83CC3-A55F-4697-886B-48E40A996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62" y="1451299"/>
            <a:ext cx="2878683" cy="27655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9DA5D0-24E4-4184-BECA-F7F2800BC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87" y="914400"/>
            <a:ext cx="2489869" cy="34414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5C96B6-A80F-4163-8395-EEF4CF3B3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>
            <a:off x="2797807" y="4166845"/>
            <a:ext cx="2710297" cy="24127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736C9B-51DA-4DAC-865F-2E2DBA557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7910" y="4216846"/>
            <a:ext cx="3436987" cy="2412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11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52"/>
    </mc:Choice>
    <mc:Fallback xmlns="">
      <p:transition spd="slow" advTm="19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6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2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9|1.9|3.8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7|3.6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3|3.7|2.8|2.7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универсальный 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универсальный шаблон 1</Template>
  <TotalTime>192</TotalTime>
  <Words>209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Wingdings</vt:lpstr>
      <vt:lpstr>универсальный шаблон 1</vt:lpstr>
      <vt:lpstr>Муниципальный сетевой проект «Книги Юбиляры» «Книги юбиляры в 2021 году»</vt:lpstr>
      <vt:lpstr>Не только человек отмечает дни рождения, есть юбилеи и у книг…</vt:lpstr>
      <vt:lpstr>А.          Л. Барто «Игрушки»                                85 лет</vt:lpstr>
      <vt:lpstr>К. И. Чуковский «Федорино горе» 95 лет</vt:lpstr>
      <vt:lpstr>К. Чуковский «Телефон» 95 лет</vt:lpstr>
      <vt:lpstr>Алан А. Милн Борис Заходер «Винни-Пух» 95 лет</vt:lpstr>
      <vt:lpstr>А. Н. Толстой «Золотой ключик ,или Приключения Буратино. 85 лет. </vt:lpstr>
      <vt:lpstr>Джанни Родари «Приключения Чиполлино» 70 лет</vt:lpstr>
      <vt:lpstr>Михалков С. В. «Дядя Стёпа» 85 лет </vt:lpstr>
      <vt:lpstr>Презентация PowerPoint</vt:lpstr>
      <vt:lpstr>Спасибо за внимание!!!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 шаблон</dc:title>
  <dc:creator>N</dc:creator>
  <cp:lastModifiedBy>Пользователь</cp:lastModifiedBy>
  <cp:revision>23</cp:revision>
  <dcterms:created xsi:type="dcterms:W3CDTF">2017-12-13T01:58:46Z</dcterms:created>
  <dcterms:modified xsi:type="dcterms:W3CDTF">2021-03-30T07:24:31Z</dcterms:modified>
</cp:coreProperties>
</file>