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1208-EBC3-44F0-ACAF-A4A4FBB33CBE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FBC4-A017-4DEF-84E4-B209773B9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D303-E8E3-4B0C-9136-CD0C7BF23F26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0364-2E7A-403E-AEA6-A69B05DAC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1C80-5B72-412F-AA5B-B77366432552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5E1D-2457-4AEE-B639-E1AD38830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E3D4-7F8B-432E-9946-EB5FCB0B4D6F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143F-E7E4-4CCF-B522-001854C62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0CB4-E5A6-4BC6-B455-90E60C33AC35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D196-6FB0-4683-A972-679C96FAE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2BF6-8152-4170-B917-5D59876004EB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0012-6D6B-4BEA-B231-38CEE020F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70F6-A9DA-4468-B1BE-7DD3CC45A2EF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B230-0A41-49D1-8E21-BB44C7AEE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B88C-DE69-42A0-A665-2529A668821C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5FFE-D5E1-4330-972A-0B7A8122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BA4C-4B89-4C34-92D3-B62CF375CDF5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44E4-27DB-41F4-9C8F-C1A601285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635D-90A1-4F49-AE46-622D946D50CD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D19C-DD0C-4FCF-BE51-305CE548F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08AD-88A8-4069-9A6C-6100CC06B956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5C18-9C44-4548-B803-B1A75F77F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BEC21-CA6C-46FA-8C77-5843C82EDBFF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149A03-4EA5-4D7F-B6A0-5CF224F38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sksadik59.ru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52780" y="-6373202"/>
            <a:ext cx="5838457" cy="1320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743200" algn="l"/>
              </a:tabLst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МЕТОДИЧЕСКОЙ, 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ПСИХОЛОГО-ПЕДАГОГИЧЕСКОЙ,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ДИАГНОСТИЧЕСКОЙ И 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КОНСУЛЬТАТИВНОЙ ПОМОЩИ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РОДИТЕЛЯМ 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(ЗАКОННЫМ ПРЕДСТАВИТЕЛЯМ)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РАМКАХ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КОНСУЛЬТАЦИОННОГО ЦЕНТРА НА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БАЗЕ МДОАУ «ДЕТСКИЙ САД № 59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«РУЧЕЁК» Г. ОРСКА</a:t>
            </a: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Филимонова С.М.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старший воспитатель МДОАУ № 59</a:t>
            </a: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743200" algn="l"/>
              </a:tabLs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000250" y="28575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AutoShape 14" descr="https://multiurok.ru/img/100160/image_5aad2c53258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" name="Picture 1" descr="C:\Users\admin\Desktop\моя аттестация\Аттестация Филимоновой С. М\DSCN9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2847600" cy="21358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99592" y="260649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оказывает консультативную поддержку родителям (законным представителям) по вопросам развития и воспитания ребенка; - разрабатывает методические рекомендации и проводит консультации для родителей (законных представителей) детей, не посещающих Учреждение; организует педагогическое просвещение родителей (законных представителей), направленное на обучение по организации воспитательного процесса в условиях семьи; определяет задачи, формы, методы педагогической работы с воспитанниками, используя современные образовательные технологии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2415600" cy="22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86125" y="4286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6064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оказывают консультативную поддержку родителям (законным представителям) по вопросам развития и воспитания ребенка;                             - разрабатывает практические рекомендации по организации воспитательного процесса в условиях семьи,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проводят консультации для родителей (законных представителей) детей, не посещающих Учреждение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изображение_viber_2021-01-22_11-39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3126118" cy="15948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36912"/>
            <a:ext cx="2462668" cy="15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 (6)\DSCN8186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240210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3837025" cy="2142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18864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Порядок оказания методической, психолого-педагогической, диагностической и консультативной помощи в                                   дистанционном формате.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admin\Desktop\нмц\926b0336cb2c613907d136d5e2f2e3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1656184" cy="12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\Desktop\C3fBXkKXUAUpL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556792"/>
            <a:ext cx="1961302" cy="1270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55776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Тел. 25-52-11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234888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uoorsk59@yandex.ru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01317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http://orsksadik59.ru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«Консультационный центр»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286125" y="4286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570" y="2132856"/>
            <a:ext cx="7502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000125" y="571500"/>
            <a:ext cx="7858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1277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41277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обеспечения доступности дошкольного образования, обеспечения единства семейного и общественного воспитания,    формирования родительской компетентности, оказания всесторонней помощи родителям в воспитании и развитии детей от 2 месяцев до 7 лет, том числе, детей с ОВЗ, детей – инвалидов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071563" y="260648"/>
            <a:ext cx="7286625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Основные задачи консультационно-методического центра ДОО: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социологических исследований с целью выявления уровня педагогической компетентности и индивидуальных потребностей родителей (законных представителей);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оказание поддержки  семейного воспитания;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психолого-педагогическое консультирование родителей по различным вопросам воспитания, развития и обучения детей дошкольного возраста;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проведение коррекционно-развивающих и логопедических занятий с детьми, психолого-диагностических тренингов и реабилитационных мероприятий;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оказание содействия в социализации детей дошкольного возраста с ОВЗ, в том числе не посещающих образовательную организацию;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диагностика особенностей развития интеллектуальной, эмоционально волевой сфер детей;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обеспечение успешной адаптации детей при поступлении в дошкольное учреждение или школу;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информирование родителей (законных представителей) об учреждениях системы образования, которые могут оказать квалифицированную помощь ребенку в соответствии с его индивидуальными особенностями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707113"/>
            <a:ext cx="9144000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РУКОВОДИТЕЛЬ КОНСУЛЬТАЦИОННОГО ЦЕНТРА: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заведующий МДОАУ  № 59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СПЕЦИАЛИСТЫ КОНСУЛЬТАЦИОННОГО ЦЕНТРА: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старший воспитатель,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учитель-логопед, педагог-психолог,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руководитель, воспитатели.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lang="ru-RU" sz="2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214438" y="357188"/>
            <a:ext cx="6715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ТИПИЧНЫЕ ПРОБЛЕМЫ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980729"/>
            <a:ext cx="75608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проблемы речевого развития;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отклонения в психическом развитии;                          -воспитание, обучение и развитие особого ребёнка; </a:t>
            </a:r>
          </a:p>
          <a:p>
            <a:pPr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воспитание детей раннего возраста;                             - преодоление адаптационного периода у будущего воспитанника детского сада,                                                 -соответствие психофизического развития ребёнка возрастным нормам;                                                               -готовность к школьному обучению;                               -социализация ребёнка не посещающего дошкольное учреждение;                                                       - вопросы послушания ребёнка;                                     - организация детского  досуга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332656"/>
            <a:ext cx="77048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27432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МЕТОДИЧЕСКОЙ, 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ПСИХОЛОГО-ПЕДАГОГИЧЕСКОЙ,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ДИАГНОСТИЧЕСКОЙ И </a:t>
            </a:r>
          </a:p>
          <a:p>
            <a:pPr algn="ctr" eaLnBrk="0" hangingPunct="0">
              <a:tabLst>
                <a:tab pos="27432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КОНСУЛЬТАТИВНОЙ ПОМОЩИ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индивидуальные и групповые (очные и дистанционные) консультации для родителей (законных представителей); - совместные занятия с родителями и их детьми с целью обучения способам взаимодействия с ребенком; - тренинги, практические семинары для родителей (законных представителей) с привлечением специалистов ДОО;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диагностические занятия с ребенком в присутствии с родителями;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совместные семейные досуги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s://uchitel.by/storage/thumbs/77/h1001_w1001_7793c1d15d07bd7c7c7e49fb12cf6f9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img2.wbstatic.net/big/new/3000000/300750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forkidsandmum.ru/pictures/10292192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s://images.ru.prom.st/592178920_w640_h640_martsinkevich-g-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3265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145" name="Picture 1" descr="C:\Users\admin\Desktop\изображение_viber_2021-01-21_10-29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3706813" cy="2076450"/>
          </a:xfrm>
          <a:prstGeom prst="rect">
            <a:avLst/>
          </a:prstGeom>
          <a:noFill/>
        </p:spPr>
      </p:pic>
      <p:pic>
        <p:nvPicPr>
          <p:cNvPr id="6146" name="Picture 2" descr="C:\Users\admin\Desktop\изображение_viber_2021-01-21_11-13-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4068000" cy="18306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115616" y="908721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выявляет уровень речевого развития ребёнка и информирует взрослых о том, как помочь малышу избавиться от речевых недостатков, какие речевые игры и упражнения использовать. 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обучает родителей артикуляционной, дыхательной, пальчиковой гимнастике. Дает рекомендации по проведению развивающих речевых  игр в домашних условиях.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643188" y="428625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ds04.infourok.ru/uploads/ex/12f3/000bd2c2-d5d27111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88641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степень отклонений в развитии дошкольника, а также различного рода нарушений социального развития, проводит их психолого-педагогическую коррекцию; контролирует,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диагностирует психическое развитие ребенка, оказывает консультативную и методическую помощь по вопросам воспитания, обучения и развития детей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возраста, детей с ОВЗ,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детей инвалидов;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оказывает помощь в решении задач психологической готовности детей к обучению в школе;  составляет индивидуальные программы развития ребенка с подбором игровых упражнений для использования их в условиях семьи.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admin\Desktop\изображение_viber_2021-01-21_10-30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2603500" cy="200183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89040"/>
            <a:ext cx="2116858" cy="174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dmin\Desktop\изображение_viber_2021-01-22_10-35-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56992"/>
            <a:ext cx="2655523" cy="200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 descr="https://img.labirint.ru/rcimg/6105914f070c0086a9be0d374b7407e3/1920x1080/comments_pic/1314/0_3b0b644f2cc0a2bd23e73364c24452be_1365259738.jpg?13652597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0648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оказывает консультационную поддержку родителям (законным представителям) по вопросам развития творческих способностей ребенка в условиях семьи;  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определяет задачи, формы, методы работы по вопросам музыкального развития, используя современные образовательные технологии;  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обучает родителей (законных представителей) организации музыкального развития в семье, ориентируясь на особенности состояния здоровья ребенка.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admin\Desktop\изображение_viber_2021-01-21_13-56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429000"/>
            <a:ext cx="2795587" cy="1801813"/>
          </a:xfrm>
          <a:prstGeom prst="rect">
            <a:avLst/>
          </a:prstGeom>
          <a:noFill/>
        </p:spPr>
      </p:pic>
      <p:pic>
        <p:nvPicPr>
          <p:cNvPr id="1026" name="Picture 2" descr="C:\Users\admin\Desktop\изображение_viber_2021-01-22_11-39-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429000"/>
            <a:ext cx="2759719" cy="18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559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79</cp:revision>
  <dcterms:created xsi:type="dcterms:W3CDTF">2018-12-11T11:50:30Z</dcterms:created>
  <dcterms:modified xsi:type="dcterms:W3CDTF">2021-02-09T06:18:26Z</dcterms:modified>
</cp:coreProperties>
</file>