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методической, психолого-педагогической, диагностической и консультативной помощи родителям (законным представителям)детей, получающим дошкольное образование в форме семейного образования в рамках консультационного центра (пункта) на базе ДОУ.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869160"/>
            <a:ext cx="4896544" cy="1656184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Мамбетова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Анна Владимировна,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МДОАУ «Детский сад № 96 г. Орска».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16832"/>
            <a:ext cx="8964488" cy="1224136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специалистов с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(проведение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мастер-классов, тренингов дидактического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взаимодействия)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sadik\Рабочий стол\АВ\КЦ\IMG-35d26cb27884f31f549dd2e3d8c060c6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708920"/>
            <a:ext cx="4320479" cy="324035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18434" name="Picture 2" descr="C:\Users\sadik\Рабочий стол\АВ\КЦ\IMG-e76f05c7dbd26aeb1a770a760d073867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4283968" cy="321297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640960" cy="1008112"/>
          </a:xfrm>
        </p:spPr>
        <p:txBody>
          <a:bodyPr>
            <a:normAutofit fontScale="9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Индивидуальная диагностическая работа по запросу родителей. Много обращений родителей с запросом провести диагностику речевого развития у ребенка, а также выявить уровень готовности к школьному обучению.</a:t>
            </a:r>
            <a:b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sadik\Рабочий стол\АВ\КЦ\IMG-6684dbbcc02777da3f2d8c5a179eafc0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852936"/>
            <a:ext cx="2808312" cy="37444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19459" name="Picture 3" descr="C:\Users\sadik\Рабочий стол\АВ\КЦ\IMG-f353c5fd002946c249c125c0ebb1b31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2808312" cy="37444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19460" name="Picture 4" descr="C:\Users\sadik\Рабочий стол\АВ\КЦ\IMG_20210122_2348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356992"/>
            <a:ext cx="1512168" cy="331236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0848"/>
            <a:ext cx="8784976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Трудности, с которыми мы столкнулись при организации деятельности КЦ: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3068960"/>
            <a:ext cx="4608512" cy="305720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привлечения родителей к деятельности нашего Консультационного центра мы вынуждены неоднократно подавать информацию в местные СМИ, мы ищем разнообразные пути информирования населения о нашей работе;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C:\Users\sadik\Рабочий стол\АВ\КЦ\IMG-09409f2d0a3c43a82331e2a0867bc9ab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24944"/>
            <a:ext cx="3995936" cy="299695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0848"/>
            <a:ext cx="8784976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Трудности, с которыми мы столкнулись при организации деятельности КЦ: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11960" y="2636912"/>
            <a:ext cx="4680520" cy="348925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у родителей психолого-педагогических знаний приводит к неадекватной оценке возможностей ребёнка: завышение или занижение требований приносит отрицательные плоды. Следовательно, коррекционно-педагогическая помощь и поддержка такой семьи предполагает длительную, тщательную, кропотливую работу всех специалистов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3554" name="Picture 2" descr="C:\Users\sadik\Рабочий стол\АВ\КЦ\SAM_0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3960440" cy="370617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8784976" cy="93610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получения ответа на один вопрос у родителей, как правило, возникает потребность во второй и третьей встрече.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0" y="2636912"/>
            <a:ext cx="4572000" cy="39604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Поэтому наша основная задача заключается не только в предоставлении родителям готовых рецептов по любой проблематике, современной, своевременной и достоверной педагогической информации, но и в умении пробудить и поддержать у родителей интерес к совместной деятельности со своим ребёнком дома, в формировании практических навыков.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4578" name="Picture 2" descr="C:\Users\sadik\Рабочий стол\АВ\КЦ\SAM_0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4536504" cy="331434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302433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132856"/>
            <a:ext cx="82089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настоящее время в России на активной стадии реализации находится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национальный проект «Образование».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рамках национального проекта функционируют девять федеральных проектов, одним из которых является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«Поддержка семей, имеющих детей»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задачей которого является создание условий для раннего развития детей в возрасте до трёх лет,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программы психолого-педагогической, методической и консультативной помощи родителям детей, получающих дошкольное образование в семье.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774078"/>
            <a:ext cx="85689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КЦ: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оказание консультативной помощи родителям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(законным представителям), воспитывающим детей дошкольного возраста на дому, по различным вопросам воспитания, обучения и развития ребенка;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психолого-педагогическое просвещение родителей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учетом индивидуальных особенностей, возможностей и потребностей семей;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содействие в социализации детей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дошкольного возраста, не посещающих дошкольные образовательные учреждения;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равных стартовых возможностей детям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5-7 лет, не посещающих дошкольное образовательное учреждение, при поступлении в школу;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индивидуального маршрута и рекомендаций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оказанию ребёнку возможной психолого-педагогической помощи, организации их специального обучения и воспитания в семье.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оказание помощи в смягчении адаптационного периода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будущего воспитанника детского сада.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496944" cy="136815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нашем учреждении также функционирует консультационный центр. С целью привлечения родителей к деятельности консультационного центра мы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дали информационные объявления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СМИ, а также разместили информацию на сайте ДОУ.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3212976"/>
            <a:ext cx="4968552" cy="331236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Организация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коррекционно-педагогической помощи родителям (законным представителям) строится на основе интеграции деятельности специалистов: старшего воспитателя, воспитателей, учителя-логопеда, педагога-психолога, музыкального руководителя, инструктора по физической культуре.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C:\Users\sadik\Рабочий стол\АВ\КЦ\IMG-6fc70c14f62761df7f142d1b827b96b3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148416"/>
            <a:ext cx="3206479" cy="353818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8964488" cy="12241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проблемы, с которыми обращаются в КЦ: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0324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невозможность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посещения ребёнком дошкольного учреждения в силу специфики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заболевания;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преодоление адаптационного периода у будущего воспитанника детского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сада;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 развития речи у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детей;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соответствие психофизического развития ребёнка возрастным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нормам;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готовность ребёнка к школьному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обучению;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послушания ребёнка, организация его досуга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др.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44824"/>
            <a:ext cx="8964488" cy="14401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формы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сотрудничества с родителями в рамках консультационного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центра: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384376"/>
          </a:xfrm>
        </p:spPr>
        <p:txBody>
          <a:bodyPr>
            <a:normAutofit/>
          </a:bodyPr>
          <a:lstStyle/>
          <a:p>
            <a:pPr fontAlgn="base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Обеспечиваем родителей необходимой информацией на печатных и электронных носителях (памятки,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буклеты-сопровождение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анкетирование, подборки практического материала, фото- и видеоматериалы,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газета);</a:t>
            </a:r>
          </a:p>
          <a:p>
            <a:pPr fontAlgn="base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Отвечаем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обращения родителей, присланные по электронной почте или заданные по телефону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16832"/>
            <a:ext cx="8964488" cy="1224136"/>
          </a:xfrm>
        </p:spPr>
        <p:txBody>
          <a:bodyPr>
            <a:normAutofit fontScale="9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Консультирование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педагогами родителей — индивидуальное и групповое. Особенно популярны консультации педагога-психолога и учителя –логопеда.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sadik\Рабочий стол\АВ\КЦ\IMG-a9416092ab85c53b1c4c25c09d046c9a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2880320" cy="384042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17412" name="Picture 4" descr="C:\Users\sadik\Рабочий стол\АВ\КЦ\IMG-c1be4457e9457619680ca153da5ac56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4572000" cy="3429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21602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Консультации проводятся специалистами, исходя из запроса родителей и с учётом особенностей развития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детей.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708920"/>
            <a:ext cx="3851920" cy="39604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Во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время индивидуальных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встреч родители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получают рекомендации по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вопросам воспитания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обучения. Оказываем помощь в создании в семье коррекционно-развивающею среды: советуем, какие игрушки и предметы можно использовать в играх с ребенком; что можно сделать своими руками для развития познавательных процессов. Знакомим с детской литературой; обучаем родителей несложным приемам и упражнениям на развитие мелкой и общей моторики, артикуляционной гимнастики.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/>
          </a:p>
        </p:txBody>
      </p:sp>
      <p:pic>
        <p:nvPicPr>
          <p:cNvPr id="20482" name="Picture 2" descr="C:\Users\sadik\Рабочий стол\АВ\КЦ\IMG-51123996db303e0d60f6ac5c284be2ac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9411" y="2708920"/>
            <a:ext cx="5088566" cy="381642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3816424" cy="496855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Групповое консультирование осуществляем следующим образом: в состав группы подбираем родителей, озабоченных однотипными проблемами в развитии и воспитании детей, такое деление на группы позволяет создать доверительную атмосферу при обсуждении тем. Работая в микро-группе родители видят, что они не одиноки в своих проблемах и тревогах, узнают пути, которыми другие родители решают возникающие трудности.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708920"/>
            <a:ext cx="3851920" cy="39604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/>
          </a:p>
        </p:txBody>
      </p:sp>
      <p:pic>
        <p:nvPicPr>
          <p:cNvPr id="21506" name="Picture 2" descr="C:\Users\sadik\Рабочий стол\АВ\КЦ\IMG-34f3befabcfa056aef40e2d2668e4d1f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2656"/>
            <a:ext cx="2634630" cy="351284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21507" name="Picture 3" descr="C:\Users\sadik\Рабочий стол\АВ\КЦ\IMG-5a96d852c96c7706ac44c0002cc9de6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96952"/>
            <a:ext cx="2733768" cy="364502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436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Формы методической, психолого-педагогической, диагностической и консультативной помощи родителям (законным представителям)детей, получающим дошкольное образование в форме семейного образования в рамках консультационного центра (пункта) на базе ДОУ. </vt:lpstr>
      <vt:lpstr>Слайд 2</vt:lpstr>
      <vt:lpstr>Слайд 3</vt:lpstr>
      <vt:lpstr>       В нашем учреждении также функционирует консультационный центр. С целью привлечения родителей к деятельности консультационного центра мы дали информационные объявления в СМИ, а также разместили информацию на сайте ДОУ.  </vt:lpstr>
      <vt:lpstr>Основные проблемы, с которыми обращаются в КЦ:</vt:lpstr>
      <vt:lpstr>Основные формы сотрудничества с родителями в рамках консультационного центра:</vt:lpstr>
      <vt:lpstr> Консультирование педагогами родителей — индивидуальное и групповое. Особенно популярны консультации педагога-психолога и учителя –логопеда. </vt:lpstr>
      <vt:lpstr>Консультации проводятся специалистами, исходя из запроса родителей и с учётом особенностей развития детей.  </vt:lpstr>
      <vt:lpstr>  Групповое консультирование осуществляем следующим образом: в состав группы подбираем родителей, озабоченных однотипными проблемами в развитии и воспитании детей, такое деление на группы позволяет создать доверительную атмосферу при обсуждении тем. Работая в микро-группе родители видят, что они не одиноки в своих проблемах и тревогах, узнают пути, которыми другие родители решают возникающие трудности. </vt:lpstr>
      <vt:lpstr> Практическая деятельность специалистов с родителями (проведение мастер-классов, тренингов дидактического взаимодействия) </vt:lpstr>
      <vt:lpstr> Индивидуальная диагностическая работа по запросу родителей. Много обращений родителей с запросом провести диагностику речевого развития у ребенка, а также выявить уровень готовности к школьному обучению. </vt:lpstr>
      <vt:lpstr>Трудности, с которыми мы столкнулись при организации деятельности КЦ: </vt:lpstr>
      <vt:lpstr>Трудности, с которыми мы столкнулись при организации деятельности КЦ: </vt:lpstr>
      <vt:lpstr>После получения ответа на один вопрос у родителей, как правило, возникает потребность во второй и третьей встрече.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методической, психолого-педагогической, диагностической и консультативной помощи родителям (законным представителям)детей, получающим дошкольное образование в форме семейного образования в рамках консультационного центра (пункта) на базе ДОУ. </dc:title>
  <dc:creator>sadik</dc:creator>
  <cp:lastModifiedBy>sadik</cp:lastModifiedBy>
  <cp:revision>15</cp:revision>
  <dcterms:created xsi:type="dcterms:W3CDTF">2021-02-25T06:40:37Z</dcterms:created>
  <dcterms:modified xsi:type="dcterms:W3CDTF">2021-02-25T10:14:56Z</dcterms:modified>
</cp:coreProperties>
</file>