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4" r:id="rId7"/>
    <p:sldId id="266" r:id="rId8"/>
    <p:sldId id="269" r:id="rId9"/>
    <p:sldId id="267" r:id="rId10"/>
    <p:sldId id="268" r:id="rId11"/>
    <p:sldId id="270" r:id="rId12"/>
    <p:sldId id="265" r:id="rId13"/>
    <p:sldId id="259" r:id="rId14"/>
    <p:sldId id="260" r:id="rId15"/>
    <p:sldId id="26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0CE3-0CF5-49AC-A1E7-5FB5FF4DD454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7CB1-A6BC-4535-9117-C56C4D35F0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Волшебная соль</a:t>
            </a:r>
            <a:endParaRPr lang="ru-RU" sz="6000" b="1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3116"/>
            <a:ext cx="7992888" cy="408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Добыча соли в шахт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74" cy="3911231"/>
          </a:xfrm>
          <a:prstGeom prst="rect">
            <a:avLst/>
          </a:prstGeom>
          <a:noFill/>
        </p:spPr>
      </p:pic>
      <p:pic>
        <p:nvPicPr>
          <p:cNvPr id="26628" name="Picture 4" descr="Соли добывают много 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53950"/>
            <a:ext cx="5072066" cy="380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arhivurokov.ru/kopilka/uploads/user_file_57fd118844379/img_user_file_57fd118844379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14290"/>
            <a:ext cx="4095777" cy="3071834"/>
          </a:xfrm>
          <a:prstGeom prst="rect">
            <a:avLst/>
          </a:prstGeom>
          <a:noFill/>
        </p:spPr>
      </p:pic>
      <p:pic>
        <p:nvPicPr>
          <p:cNvPr id="27652" name="Picture 4" descr="Соль упаковывают тут же, где и добывают 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62" y="3429000"/>
            <a:ext cx="4286238" cy="321467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57696" y="642918"/>
            <a:ext cx="4686304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Кусок соли добытый из рудника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4357694"/>
            <a:ext cx="468630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Соль упаковывают тут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же где и добывают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Соль полезна и жизненно необходима не только для людей, но и для животных. Животным дают соль, которой нет в траве и сене.</a:t>
            </a:r>
            <a:endParaRPr lang="ru-RU" sz="2400" b="1" dirty="0">
              <a:ln w="50800"/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39" y="1857364"/>
            <a:ext cx="398968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928934"/>
            <a:ext cx="4353844" cy="324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2860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В средние века соль играла роль денег, то есть ею расплачивались и имела она очень высокую цену.</a:t>
            </a:r>
            <a:endParaRPr lang="ru-RU" sz="2400" b="1" dirty="0">
              <a:ln w="50800"/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05" b="98193" l="2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928802"/>
            <a:ext cx="5214974" cy="4328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5643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издавна хлебом-солью встречали дорогих гостей.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051350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7" name="Picture 2" descr="http://wawkalaki.narod.ru/olderfiles/8/Novyi_risunok_11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263703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Соль служит для сохранения продуктов питания.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Documents and Settings\Admin\Рабочий стол\Новая папка (10)\d18df49da2cdfc4028b1d45499bd394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928802"/>
            <a:ext cx="46863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Соль природного происхождения имеет сероватый оттенок. Есть соль неочищенная (каменная) и очищенная (поваренная), а также крупная и мелкая.</a:t>
            </a:r>
            <a:endParaRPr lang="ru-RU" sz="2400" b="1" i="1" dirty="0">
              <a:ln w="50800"/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143116"/>
            <a:ext cx="762000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8595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есть вещество, без которого не сможет жить человек.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богата соляными месторождениями. Люди научились добывать соль различными способами. Это и выпаривание ее на солнце из морей и озер, подземная добыча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Picture 3" descr="C:\Documents and Settings\Admin\Рабочий стол\Новая папка (10)\7e45b7c1ce85887a5ed7dbc8f292181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268157" cy="2847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Admin\Рабочий стол\Новая папка (10)\957c07140f1bc1cb04f84a35851d5fd6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179219" cy="2783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34842aa3-ea48-4fad-839f-1a5382bbd39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214818"/>
            <a:ext cx="4074269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000108"/>
            <a:ext cx="341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Добывают ее в море и на суше.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256"/>
            <a:ext cx="24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огнем.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Admin\Рабочий стол\Новая папка (10)\1c1242ee0ccc4abea99ae9d439d6578e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4"/>
            <a:ext cx="4357718" cy="2830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Documents and Settings\Admin\Рабочий стол\Новая папка (10)\c895edb3a3d7135e5b6c98c8fef55e9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57562"/>
            <a:ext cx="4214842" cy="3151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64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Каменную соль добывают в глубоких рудниках. Месторождение каменной соли находят высоко в горах. В древности на месте этих гор был океан.</a:t>
            </a:r>
            <a:endParaRPr lang="ru-RU" sz="2800" b="1" i="1" dirty="0">
              <a:ln w="50800"/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357430"/>
            <a:ext cx="4488160" cy="2994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357562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50800"/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В условиях сухого и жаркого климата морская вода испарялась, а соль превращалась в кристаллики и получались мощные пласты.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488"/>
            <a:ext cx="437764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Соляные камни на берегу моря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4381488" cy="32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arhivurokov.ru/kopilka/uploads/user_file_57fd118844379/img_user_file_57fd118844379_3.jpg"/>
          <p:cNvPicPr>
            <a:picLocks noChangeAspect="1" noChangeArrowheads="1"/>
          </p:cNvPicPr>
          <p:nvPr/>
        </p:nvPicPr>
        <p:blipFill>
          <a:blip r:embed="rId3"/>
          <a:srcRect l="2586" r="2586"/>
          <a:stretch>
            <a:fillRect/>
          </a:stretch>
        </p:blipFill>
        <p:spPr bwMode="auto">
          <a:xfrm>
            <a:off x="571472" y="285728"/>
            <a:ext cx="785818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Но затем лопаты, кирки и тачки сменили врубовые машины, соляные комбайны и экскаваторы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.</a:t>
            </a:r>
            <a:r>
              <a:rPr lang="ru-RU" sz="2400" b="1" dirty="0" smtClean="0">
                <a:latin typeface="Book Antiqua" pitchFamily="18" charset="0"/>
              </a:rPr>
              <a:t> Под землёй образуются большие горы соли, которые появились благодаря происходящим в толще Земли процессам нагревания.</a:t>
            </a:r>
          </a:p>
          <a:p>
            <a:r>
              <a:rPr lang="ru-RU" sz="2400" b="1" dirty="0" smtClean="0">
                <a:latin typeface="Book Antiqua" pitchFamily="18" charset="0"/>
              </a:rPr>
              <a:t>На многих соляных шахтах используются мощные электрические экскаваторы, врубовые машины, самоходные буровые установки, горнопроходческие комбайны и электровозы 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2" descr="В соляной шах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66725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0745ddb2d1a6511c447bc729012b4f6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Соляная шах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8001013" cy="600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221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Волшебная соль</vt:lpstr>
      <vt:lpstr>Слайд 2</vt:lpstr>
      <vt:lpstr> На нашей планете есть вещество, без которого не сможет жить человек. Наша планета очень богата соляными месторождениями. Люди научились добывать соль различными способами. Это и выпаривание ее на солнце из морей и озер, подземная добыча.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Кусок соли добытый из рудника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соль</dc:title>
  <dc:creator>DANGER!!!!</dc:creator>
  <cp:lastModifiedBy>DANGER!!!!</cp:lastModifiedBy>
  <cp:revision>6</cp:revision>
  <dcterms:created xsi:type="dcterms:W3CDTF">2016-11-12T11:55:22Z</dcterms:created>
  <dcterms:modified xsi:type="dcterms:W3CDTF">2016-11-12T12:45:47Z</dcterms:modified>
</cp:coreProperties>
</file>