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4.depositphotos.com/1052205/19818/i/950/depositphotos_198187700-stock-photo-nebula-galaxies-space-elements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744075" cy="68865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76400" y="304800"/>
            <a:ext cx="64008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МДОАУ «ЦРР Детский сад 120 « Крепыш»</a:t>
            </a:r>
            <a:endParaRPr lang="ru-RU" sz="44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7400" y="2438400"/>
            <a:ext cx="55626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ПОСВЯЩЕННАЯ 60-ЛЕТИЮ ДНЮ КОСМОНАВТИКИ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5867400"/>
            <a:ext cx="4953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Выполнил: воспитатель Яровая Татьяна Викторовна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https://yandex.ru/turbo/kipmu.ru/s/kosmos/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438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https://nauka-prosto.ru/page/yuriy-gagarin-pervyy-polyot-v-kosmos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hkola7gnomov.ru/upload/iblock/c8f/c8fd0d10c5fcb1a54dd0dfbfb5f3cf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86200"/>
            <a:ext cx="3886200" cy="27358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914400"/>
            <a:ext cx="594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космосом подразумевается пустое пространство во Вселенной, находящееся за пределами планетарных атмосфер. В нем присутствуют частицы водорода, кислорода и пыли, правда их концентрация очень мала и составляет лишь несколько молекул на кубический метр.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в некоторых участках межзвездной среды могут встречаться электромагнитное излучение и космические лучи. Последние представляют собой движущиеся на большой скорости атомы ядер и элементарные частицы.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57200"/>
            <a:ext cx="487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Изучать космос человечество начинало постепенно, и в будущем ему предстоит совершить еще массу увлекательных открытий. Процесс освоения внеземного пространства начался 4 октября 1957 года, когда состоялся запуск аппарата “Спутник-1” – первого устройства, отправленного за пределы атмосферы.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12 апреля 1961 года Юрий Гагарин полетел в космос. Спустя пять лет люди успешно состыковали пилотируемые корабли, а через год повторили это с беспилотными. В 1969 году, 21 июля, Нил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первым высадился на Луну. Через два года в эксплуатацию была введена станция “Салют-1”, движущаяся по орбите Земли. В ноябре 1998 года был запущен первый модуль МКС.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тех пор люди всячески стараются улучшать технологии, позволяющие осваивать космическое пространство.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im0-tub-ru.yandex.net/i?id=1087a169fb23fb6dccf34fec5d332965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52600"/>
            <a:ext cx="4343400" cy="2443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143000"/>
            <a:ext cx="396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Юрий Алексеевич Гагарин — это человек, который первым покорил космическое пространство. Он совершил подвиг, вошедший в историю и прославивший огромную страну. Гагарин — кумир, идеал и образец целого поколения. Человеком-легендой и человеком-символом он стал еще при жизни, не забывают о нем 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https://nauka-prosto.ru/wp-content/uploads/2021/02/cover191-87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nauka-prosto.ru/wp-content/uploads/2021/02/cover191-87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nauka-prosto.ru/wp-content/uploads/2021/02/cover191-87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Юрий Гагарин. Первый полёт в космо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https://moyaokruga.ru/img/image_big/db172dac-feaf-45d3-971c-a42dbe7276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76600"/>
            <a:ext cx="4346575" cy="32599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7800" y="1143000"/>
            <a:ext cx="6019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полета Гагарина — событие, которое стало одним из важнейших для страны и всего мира — 12 апреля 1961 года. Из-за спешки, космический корабль «Восток» не был оборудован системой мягкой посадки и не имел системы аварийного спасения на случай, если что-то пойдет не так. Также не были продублированы некоторые важные системы корабля. То есть, риски для жизни космонавтов были огромными. Шанс, что Гагарин погибнет еще до того, как поднимется в воздух, был очень велик. Но, несмотря на это, он не отказался от задания и 12 апреля 1961 года в 9 часов 7 минут состоялся взлет корабля «Восток-1» с космодрома «Байконур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Юрий Гагарин. Первый полёт в космо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Юрий Гагарин. Первый полёт в космо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https://www.ridus.ru/images/2016/4/12/388906/hd_397f0d3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762000"/>
            <a:ext cx="5181600" cy="35895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38012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произнесенного Гагариным знаменитого «Поехали» стенограмма содержит два часа переговоров. Слова Гагарина перед полетом носят преимущественно технический характер: вместе с Королёвым они проверяли связь, считая от 1 до 10. Во время полета к космонавту обращались «Кедр» — таков был позывной Юрия Гагарина на период выполнения задания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1371600"/>
            <a:ext cx="5410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108 минут — столько длился полет Гагарина по земной орбите. Во время полёта Юрий подробно описывал все, что видел и чувствовал. Он неоднократно отмечал, что наша планета очень красивая и призывал беречь ее природу. Также Гагарин провел несколько простых экспериментов — выпил воду, поел, написал карандашом в блокноте. Он заметил, что если отпустить карандаш, то он сразу же «уплывет», поэтому рекомендовал такие предметы в дальнейшем привязывать. Гагарину очень понравились далекие звезды и, конечно же, Солнце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3.infourok.ru/uploads/ex/0bed/000094a4-7646660f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334250" cy="5500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90600"/>
            <a:ext cx="464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медаль Гагарина после полета в космос называлась «За освоение целинных земель». Она была выдана космонавту сразу после приземления. В тот же день его повысили в звании до майора. Затем, уже в столице, Юрию Гагарину присвоили звание Героя Советского Союза и Летчика-космонавта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СССР.Через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некоторое время его направили в заграничную поездку с «Миссией мира». Посетив более 20 стран, Юрий Алексеевич зарекомендовал себя как тактичный политик и образованный человек, что способствовало улучшению имиджа всего Советского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Союза.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AutoShape 2" descr="https://pbs.twimg.com/media/DcHB1fCXUAEG31Z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pbs.twimg.com/media/DcHB1fCXUAEG31Z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s://sun1-93.userapi.com/oguz5oNZFQtu-WSxY7RAGmmfZSVV1Aa1e2lq1A/vokbIYz4_6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3000"/>
            <a:ext cx="4495800" cy="44958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624</Words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Андрюха</dc:creator>
  <cp:lastModifiedBy>Андрюха</cp:lastModifiedBy>
  <cp:revision>6</cp:revision>
  <dcterms:modified xsi:type="dcterms:W3CDTF">2021-04-08T17:23:09Z</dcterms:modified>
</cp:coreProperties>
</file>