
<file path=[Content_Types].xml><?xml version="1.0" encoding="utf-8"?>
<Types xmlns="http://schemas.openxmlformats.org/package/2006/content-types">
  <Default Extension="tmp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70" r:id="rId6"/>
    <p:sldId id="258" r:id="rId7"/>
    <p:sldId id="267" r:id="rId8"/>
    <p:sldId id="259" r:id="rId9"/>
    <p:sldId id="266" r:id="rId10"/>
    <p:sldId id="265" r:id="rId11"/>
    <p:sldId id="272" r:id="rId12"/>
    <p:sldId id="264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doc321787249_592710235?hash=f2ce2f24cb210263be&amp;dl=8887aaa45a561a0b87" TargetMode="External"/><Relationship Id="rId13" Type="http://schemas.openxmlformats.org/officeDocument/2006/relationships/hyperlink" Target="https://vk.com/doc321787249_592710105?hash=e290020771f00bb2cb&amp;dl=8e95906febef5f999f" TargetMode="External"/><Relationship Id="rId3" Type="http://schemas.openxmlformats.org/officeDocument/2006/relationships/hyperlink" Target="https://vk.com/doc321787249_592710321?hash=478bbac9249393bc7b&amp;dl=9288f028610d796a32" TargetMode="External"/><Relationship Id="rId7" Type="http://schemas.openxmlformats.org/officeDocument/2006/relationships/hyperlink" Target="https://vk.com/doc321787249_592710242?hash=d808ef850be366411e&amp;dl=599c9bb3a9e9d36065" TargetMode="External"/><Relationship Id="rId12" Type="http://schemas.openxmlformats.org/officeDocument/2006/relationships/hyperlink" Target="https://vk.com/doc321787249_592710111?hash=df16c41a889df244e2&amp;dl=76e5f0cb1a9d356c38" TargetMode="External"/><Relationship Id="rId17" Type="http://schemas.openxmlformats.org/officeDocument/2006/relationships/hyperlink" Target="https://yandex.ru/images/search?text=&#1041;&#1072;&#1088;&#1090;&#1086;%20&#1080;&#1075;&#1088;&#1091;&#1096;&#1082;&#1080;%20&#1082;&#1072;&#1088;&#1090;&#1080;&#1085;&#1082;&#1080;%20&#1082;&#1085;&#1080;&#1075;&#1080;%20&#1076;&#1083;&#1103;%20&#1076;&#1077;&#1090;&#1077;&#1081;&amp;lr=11091&amp;p=1&amp;pos=54&amp;rpt=simage&amp;img_url=https%3A%2F%2Fcdn1.ozone.ru%2Fmultimedia%2F1015725644.jpg" TargetMode="External"/><Relationship Id="rId2" Type="http://schemas.openxmlformats.org/officeDocument/2006/relationships/hyperlink" Target="https://vk.com/doc321787249_592710329?hash=6d1e861f200be74ffc&amp;dl=3754e01338fe5c6c2d" TargetMode="External"/><Relationship Id="rId16" Type="http://schemas.openxmlformats.org/officeDocument/2006/relationships/hyperlink" Target="https://yandex.ru/images/search?text=%D0%BC%D0%B0%D1%8F%D0%BA%D0%BE%D0%B2%D1%81%D0%BA%D0%B8%D0%B9%20%D0%BA%D0%B0%D1%80%D1%82%D0%B8%D0%BD%D0%BA%D0%B8%20%D0%BA%D0%BD%D0%B8%D0%B3%D0%B8%20%D0%B4%D0%BB%D1%8F%20%D0%B4%D0%B5%D1%82%D0%B5%D0%B9&amp;img_url=https%3A%2F%2Fsun9-54.userapi.com%2F4avtBsTTJLgOHSJjy0CAQxje50bm2zlX1WrzEw%2F9B7PG55wwqY.jpg&amp;pos=19&amp;rpt=simage&amp;stype=image&amp;lr=11091&amp;source=wiz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doc321787249_592710272?hash=0b51ddb5e128333ffa&amp;dl=30537f92097c28eaf2" TargetMode="External"/><Relationship Id="rId11" Type="http://schemas.openxmlformats.org/officeDocument/2006/relationships/hyperlink" Target="https://vk.com/doc321787249_592710123?hash=f486900b25b00be7fd&amp;dl=6f1cd76c930fb31c74" TargetMode="External"/><Relationship Id="rId5" Type="http://schemas.openxmlformats.org/officeDocument/2006/relationships/hyperlink" Target="https://vk.com/doc321787249_592710298?hash=546791609b6f449fc9&amp;dl=44bb27009e9b66ec88" TargetMode="External"/><Relationship Id="rId15" Type="http://schemas.openxmlformats.org/officeDocument/2006/relationships/hyperlink" Target="https://vk.com/doc321787249_592710381?hash=fb5e042abaa374a3ec&amp;dl=5cc51e291f57ecd3f2" TargetMode="External"/><Relationship Id="rId10" Type="http://schemas.openxmlformats.org/officeDocument/2006/relationships/hyperlink" Target="https://vk.com/doc321787249_592710168?hash=bf463fcb1cc03a1ae0&amp;dl=10a859f2e43ba73f3f" TargetMode="External"/><Relationship Id="rId4" Type="http://schemas.openxmlformats.org/officeDocument/2006/relationships/hyperlink" Target="https://vk.com/doc321787249_592710302?hash=745551b540f3862d0c&amp;dl=67297fb6b8d36b36e3" TargetMode="External"/><Relationship Id="rId9" Type="http://schemas.openxmlformats.org/officeDocument/2006/relationships/hyperlink" Target="https://vk.com/doc321787249_592710219?hash=efc8c995da93847d9a&amp;dl=67fb5e4de5a08a738f" TargetMode="External"/><Relationship Id="rId14" Type="http://schemas.openxmlformats.org/officeDocument/2006/relationships/hyperlink" Target="https://vk.com/doc321787249_592710372?hash=33e927b08c20efec83&amp;dl=d28ef5781b26c28fd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912495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5733256"/>
            <a:ext cx="6146651" cy="94766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Подготовила: Яровая Татьяна Викторовна, воспитатель 1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МДОАУ «ЦРР-детский сад № 120 г. Орска «Крепыш»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3933056"/>
            <a:ext cx="9139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г.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16632"/>
            <a:ext cx="813690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проект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«Книги – юбиляры»</a:t>
            </a: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дошкольных образовательных учреждениях г. Орска</a:t>
            </a:r>
          </a:p>
        </p:txBody>
      </p:sp>
    </p:spTree>
    <p:extLst>
      <p:ext uri="{BB962C8B-B14F-4D97-AF65-F5344CB8AC3E}">
        <p14:creationId xmlns:p14="http://schemas.microsoft.com/office/powerpoint/2010/main" val="3271801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sv4.userapi.com/c536436/u321787249/docs/d33/e1563ac65b32/img3.jpg?extra=xaF7w5YE2q5LbW5srJ0UpHTyYQvDy5ovHEgdcYZu8NGPvWmMddOtoh4DNu75qpNPmtp8D-MvbIKaA5nweoVOjzUHfSJieMfddQ9VZHS-ikw-bMVX64wow71OkK01kdpvDKdV0CPCGAiEVAHJ5Xpq_EK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7" t="17641"/>
          <a:stretch/>
        </p:blipFill>
        <p:spPr bwMode="auto">
          <a:xfrm>
            <a:off x="539552" y="2632364"/>
            <a:ext cx="3816424" cy="4015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sv4.userapi.com/c536436/u321787249/docs/d33/e1563ac65b32/img3.jpg?extra=xaF7w5YE2q5LbW5srJ0UpHTyYQvDy5ovHEgdcYZu8NGPvWmMddOtoh4DNu75qpNPmtp8D-MvbIKaA5nweoVOjzUHfSJieMfddQ9VZHS-ikw-bMVX64wow71OkK01kdpvDKdV0CPCGAiEVAHJ5Xpq_EK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9" t="2253" r="59615" b="46533"/>
          <a:stretch/>
        </p:blipFill>
        <p:spPr bwMode="auto">
          <a:xfrm>
            <a:off x="6384138" y="367663"/>
            <a:ext cx="1884140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6833" y="385602"/>
            <a:ext cx="540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П. Ершов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3920" y="1469422"/>
            <a:ext cx="540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165 лет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 descr="https://psv4.userapi.com/c536436/u321787249/docs/d43/1fa6435dfe39/i.jpg?extra=W8FAD390HBX81vCkKX6iwF4pA2S3GSvoj9-SLHimYJMJkNRsYBEH9CuP5g6_YMU0sOI8j0sccp_z3q5qTtjSmNFq_h8K-Q-vuG1vlp4we-QXIZqB4LnzF0ve1LPSzM07Lxt-XJC9dJ_e-l3fmJqP4Z0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2"/>
          <a:stretch/>
        </p:blipFill>
        <p:spPr bwMode="auto">
          <a:xfrm>
            <a:off x="4989636" y="3096644"/>
            <a:ext cx="2750716" cy="3597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842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psv4.userapi.com/c520036/u321787249/docs/d10/c9028fd840d9/1dd0329a829469f1fdc7de2dabb6f7ae-800x.jpg?extra=eXbm3WDDaj8p7l1TCa4xIInPssNW35XYyphMDc8ICG5zkTDLoF1wSDSqNWENchgtS2oOl7t0yB9khA7ep47PIEAcPmQOmidik35Pfd6Z8UwfwCai8eh6MfMIulG0Qgxv79h6-DgqcfIuxlk6T_wzug0J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4" t="50000" r="4825" b="4628"/>
          <a:stretch/>
        </p:blipFill>
        <p:spPr bwMode="auto">
          <a:xfrm>
            <a:off x="4283968" y="4077072"/>
            <a:ext cx="4655127" cy="259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sv4.userapi.com/c520036/u321787249/docs/d10/c9028fd840d9/1dd0329a829469f1fdc7de2dabb6f7ae-800x.jpg?extra=eXbm3WDDaj8p7l1TCa4xIInPssNW35XYyphMDc8ICG5zkTDLoF1wSDSqNWENchgtS2oOl7t0yB9khA7ep47PIEAcPmQOmidik35Pfd6Z8UwfwCai8eh6MfMIulG0Qgxv79h6-DgqcfIuxlk6T_wzug0J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" t="38546" r="67182" b="2787"/>
          <a:stretch/>
        </p:blipFill>
        <p:spPr bwMode="auto">
          <a:xfrm>
            <a:off x="827584" y="2422516"/>
            <a:ext cx="2808312" cy="4247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sv4.userapi.com/c520036/u321787249/docs/d10/c9028fd840d9/1dd0329a829469f1fdc7de2dabb6f7ae-800x.jpg?extra=eXbm3WDDaj8p7l1TCa4xIInPssNW35XYyphMDc8ICG5zkTDLoF1wSDSqNWENchgtS2oOl7t0yB9khA7ep47PIEAcPmQOmidik35Pfd6Z8UwfwCai8eh6MfMIulG0Qgxv79h6-DgqcfIuxlk6T_wzug0J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8" t="4463" r="10825" b="57234"/>
          <a:stretch/>
        </p:blipFill>
        <p:spPr bwMode="auto">
          <a:xfrm>
            <a:off x="6581862" y="548680"/>
            <a:ext cx="1731819" cy="2189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6833" y="385602"/>
            <a:ext cx="540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Л. Пантелеев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329391"/>
            <a:ext cx="540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80 лет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5643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sv4.userapi.com/c536436/u321787249/docs/d21/de10e2a382f7/slide-0.jpg?extra=_23c9BFlhdNGh2zHOJKMJrCS2bYtrh0irkQaMW3QcD9xauX1dJQbOhc8JXr619LGng4NPc6dsH3G_wNLXLazhV9V-Km-suopyK2lNImuVc6fR4zIv8JRo7u5DSxqW2c8-PwpkndZgFW19Lxhk4rAu_m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2" t="31288" r="53485" b="3179"/>
          <a:stretch/>
        </p:blipFill>
        <p:spPr bwMode="auto">
          <a:xfrm>
            <a:off x="899592" y="3087179"/>
            <a:ext cx="2448272" cy="3411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sv4.userapi.com/c520036/u321787249/docs/d24/44b9cd8d832a/00000058847-600x315.jpg?extra=BaTUYW1xv0LlGROygNn6wCaS07v4_0rk-4u9RkNci7uKIGcPlFVTb7FPnNe_EzfaRsIy8asucXv_IFYi2w-EQlxrU44lW5Fu4iZyH4-fbxkZ817cmTGhrhtcHoOOT54yYn7YKlWKSwHJbE_nZD49Q99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3" r="30054"/>
          <a:stretch/>
        </p:blipFill>
        <p:spPr bwMode="auto">
          <a:xfrm>
            <a:off x="3565238" y="3115167"/>
            <a:ext cx="2531368" cy="3383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sv4.userapi.com/c536436/u321787249/docs/d21/de10e2a382f7/slide-0.jpg?extra=_23c9BFlhdNGh2zHOJKMJrCS2bYtrh0irkQaMW3QcD9xauX1dJQbOhc8JXr619LGng4NPc6dsH3G_wNLXLazhV9V-Km-suopyK2lNImuVc6fR4zIv8JRo7u5DSxqW2c8-PwpkndZgFW19Lxhk4rAu_m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2" t="33434" r="11092" b="3179"/>
          <a:stretch/>
        </p:blipFill>
        <p:spPr bwMode="auto">
          <a:xfrm>
            <a:off x="6408203" y="46315"/>
            <a:ext cx="2014915" cy="2453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2093" y="673951"/>
            <a:ext cx="540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Дж. Свифт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7564" y="1597281"/>
            <a:ext cx="540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295 лет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3472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600" dirty="0">
                <a:hlinkClick r:id="rId2"/>
              </a:rPr>
              <a:t/>
            </a:r>
            <a:br>
              <a:rPr lang="ru-RU" sz="1600" dirty="0">
                <a:hlinkClick r:id="rId2"/>
              </a:rPr>
            </a:br>
            <a:r>
              <a:rPr lang="ru-RU" sz="1600" dirty="0" smtClean="0">
                <a:hlinkClick r:id="rId2"/>
              </a:rPr>
              <a:t/>
            </a:r>
            <a:br>
              <a:rPr lang="ru-RU" sz="1600" dirty="0" smtClean="0">
                <a:hlinkClick r:id="rId2"/>
              </a:rPr>
            </a:br>
            <a:r>
              <a:rPr lang="ru-RU" sz="1600" dirty="0" smtClean="0">
                <a:hlinkClick r:id="rId2"/>
              </a:rPr>
              <a:t/>
            </a:r>
            <a:br>
              <a:rPr lang="ru-RU" sz="1600" dirty="0" smtClean="0">
                <a:hlinkClick r:id="rId2"/>
              </a:rPr>
            </a:br>
            <a:r>
              <a:rPr lang="ru-RU" sz="1600" dirty="0">
                <a:hlinkClick r:id="rId2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Ссылки: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1600" dirty="0" smtClean="0">
                <a:hlinkClick r:id="rId2"/>
              </a:rPr>
              <a:t/>
            </a:r>
            <a:br>
              <a:rPr lang="ru-RU" sz="1600" dirty="0" smtClean="0">
                <a:hlinkClick r:id="rId2"/>
              </a:rPr>
            </a:br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vk.com/doc321787249_592710329?hash=6d1e861f200be74ffc&amp;dl=3754e01338fe5c6c2d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vk.com/doc321787249_592710321?hash=478bbac9249393bc7b&amp;dl=9288f028610d796a32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vk.com/doc321787249_592710302?hash=745551b540f3862d0c&amp;dl=67297fb6b8d36b36e3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vk.com/doc321787249_592710298?hash=546791609b6f449fc9&amp;dl=44bb27009e9b66ec88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>
                <a:hlinkClick r:id="rId6"/>
              </a:rPr>
              <a:t>https://</a:t>
            </a:r>
            <a:r>
              <a:rPr lang="en-US" sz="1600" dirty="0" smtClean="0">
                <a:hlinkClick r:id="rId6"/>
              </a:rPr>
              <a:t>vk.com/doc321787249_592710272?hash=0b51ddb5e128333ffa&amp;dl=30537f92097c28eaf2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>
                <a:hlinkClick r:id="rId7"/>
              </a:rPr>
              <a:t>https://</a:t>
            </a:r>
            <a:r>
              <a:rPr lang="en-US" sz="1600" dirty="0" smtClean="0">
                <a:hlinkClick r:id="rId7"/>
              </a:rPr>
              <a:t>vk.com/doc321787249_592710242?hash=d808ef850be366411e&amp;dl=599c9bb3a9e9d36065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>
                <a:hlinkClick r:id="rId8"/>
              </a:rPr>
              <a:t>https://</a:t>
            </a:r>
            <a:r>
              <a:rPr lang="en-US" sz="1600" dirty="0" smtClean="0">
                <a:hlinkClick r:id="rId8"/>
              </a:rPr>
              <a:t>vk.com/doc321787249_592710235?hash=f2ce2f24cb210263be&amp;dl=8887aaa45a561a0b87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>
                <a:hlinkClick r:id="rId9"/>
              </a:rPr>
              <a:t>https://</a:t>
            </a:r>
            <a:r>
              <a:rPr lang="en-US" sz="1600" dirty="0" smtClean="0">
                <a:hlinkClick r:id="rId9"/>
              </a:rPr>
              <a:t>vk.com/doc321787249_592710219?hash=efc8c995da93847d9a&amp;dl=67fb5e4de5a08a738f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>
                <a:hlinkClick r:id="rId10"/>
              </a:rPr>
              <a:t>https://</a:t>
            </a:r>
            <a:r>
              <a:rPr lang="en-US" sz="1600" dirty="0" smtClean="0">
                <a:hlinkClick r:id="rId10"/>
              </a:rPr>
              <a:t>vk.com/doc321787249_592710168?hash=bf463fcb1cc03a1ae0&amp;dl=10a859f2e43ba73f3f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 smtClean="0">
                <a:hlinkClick r:id="rId11"/>
              </a:rPr>
              <a:t>https</a:t>
            </a:r>
            <a:r>
              <a:rPr lang="en-US" sz="1600" dirty="0">
                <a:hlinkClick r:id="rId11"/>
              </a:rPr>
              <a:t>://</a:t>
            </a:r>
            <a:r>
              <a:rPr lang="en-US" sz="1600" dirty="0" smtClean="0">
                <a:hlinkClick r:id="rId11"/>
              </a:rPr>
              <a:t>vk.com/doc321787249_592710123?hash=f486900b25b00be7fd&amp;dl=6f1cd76c930fb31c74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>
                <a:hlinkClick r:id="rId12"/>
              </a:rPr>
              <a:t>https://</a:t>
            </a:r>
            <a:r>
              <a:rPr lang="en-US" sz="1600" dirty="0" smtClean="0">
                <a:hlinkClick r:id="rId12"/>
              </a:rPr>
              <a:t>vk.com/doc321787249_592710111?hash=df16c41a889df244e2&amp;dl=76e5f0cb1a9d356c38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>
                <a:hlinkClick r:id="rId13"/>
              </a:rPr>
              <a:t>https://</a:t>
            </a:r>
            <a:r>
              <a:rPr lang="en-US" sz="1600" dirty="0" smtClean="0">
                <a:hlinkClick r:id="rId13"/>
              </a:rPr>
              <a:t>vk.com/doc321787249_592710105?hash=e290020771f00bb2cb&amp;dl=8e95906febef5f999f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>
                <a:hlinkClick r:id="rId14"/>
              </a:rPr>
              <a:t>https://</a:t>
            </a:r>
            <a:r>
              <a:rPr lang="en-US" sz="1600" dirty="0" smtClean="0">
                <a:hlinkClick r:id="rId14"/>
              </a:rPr>
              <a:t>vk.com/doc321787249_592710372?hash=33e927b08c20efec83&amp;dl=d28ef5781b26c28fd2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>
                <a:hlinkClick r:id="rId15"/>
              </a:rPr>
              <a:t>https://</a:t>
            </a:r>
            <a:r>
              <a:rPr lang="en-US" sz="1600" dirty="0" smtClean="0">
                <a:hlinkClick r:id="rId15"/>
              </a:rPr>
              <a:t>vk.com/doc321787249_592710381?hash=fb5e042abaa374a3ec&amp;dl=5cc51e291f57ecd3f2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err="1">
                <a:hlinkClick r:id="rId16"/>
              </a:rPr>
              <a:t>маяковский</a:t>
            </a:r>
            <a:r>
              <a:rPr lang="ru-RU" sz="1400" dirty="0">
                <a:hlinkClick r:id="rId16"/>
              </a:rPr>
              <a:t> картинки книги для </a:t>
            </a:r>
            <a:r>
              <a:rPr lang="ru-RU" sz="1400" dirty="0" smtClean="0">
                <a:hlinkClick r:id="rId16"/>
              </a:rPr>
              <a:t>детей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>
                <a:hlinkClick r:id="rId17"/>
              </a:rPr>
              <a:t>https://yandex.ru/images/search?text=</a:t>
            </a:r>
            <a:r>
              <a:rPr lang="ru-RU" sz="1400" dirty="0">
                <a:hlinkClick r:id="rId17"/>
              </a:rPr>
              <a:t>Барто%20игрушки%20картинки%20книги%20для%20детей&amp;</a:t>
            </a:r>
            <a:r>
              <a:rPr lang="en-US" sz="1400" dirty="0" smtClean="0">
                <a:hlinkClick r:id="rId17"/>
              </a:rPr>
              <a:t>lr=11091&amp;p=1&amp;pos=54&amp;rpt=simage&amp;img_url=https%3A%2F%2Fcdn1.ozone.ru%2Fmultimedia%2F1015725644.jpg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1247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sv4.userapi.com/c536436/u321787249/docs/d40/bf461213b884/img21.jpg?extra=noLNdNxsxn-2A-q1xbIqoU3RhUCsQ3FyVybMc9BLgIoJYCKryO5El1uj-P6U_8raPshv3OgOuZzyJUbczAzWgv2__9rx4HzUMHFvVbVlPgImmqWlF1e0JCgQExq5OtCTJjCmOV-aPRMvKcySBvMqce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192910" cy="460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19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sv4.userapi.com/c520036/u321787249/docs/d28/add9ddc6121a/0008.jpg?extra=q45ApB6YL-yC9HRfP7aJrY-DHuwQUSOAGY7xnueTPQ9p8BcIklmjCH-aS1P2gjLFc3Z6NWet7JUVrSkC4RjTMIBBJjmBYKE8Kcz69ExGNhWHqFYUBaXc-mGQF8BeIJX7y0Utn6MZn2Kr9_GxZ8rqG6m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16" y="3356992"/>
            <a:ext cx="7287208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sv4.userapi.com/c536436/u321787249/docs/d26/eb27006d6c77/img70.jpg?extra=PL3YJii7NuHe1fyvNbHg96qQ6CgvWwKaOY_9g0tCg7gsEd052QyTSRDLPrin4S7_7pLH2U99ha-reKOfcTJTDNiL02xM3Nz5seI141yK0rBQKxzLNEcPYExRG1FYZ6Zs-FdC1kYvM91i-nMhLOaqr4v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0" t="37322" b="13827"/>
          <a:stretch/>
        </p:blipFill>
        <p:spPr bwMode="auto">
          <a:xfrm>
            <a:off x="6523439" y="260648"/>
            <a:ext cx="2325240" cy="2964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3809" y="516118"/>
            <a:ext cx="58949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К.И. Чуковский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2132856"/>
            <a:ext cx="2023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95 лет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332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sv4.userapi.com/c536436/u321787249/docs/d10/92f54465c8cc/img6.jpg?extra=KdHpknt59WxBfHEYkW37IbMn4aa46DbZBQu55L_ilJ37ZqnBjH4KllmUHs2-IjNbl9IIcA-L2S9NlzwGsvfLv6cSoJmVTzbeuyImAHxhZqRNWZtTlAo7Uk4wZKUeIHjsrWspzs02Lbc9HtHMiqbpJh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6624736" cy="3941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0" t="29951"/>
          <a:stretch/>
        </p:blipFill>
        <p:spPr>
          <a:xfrm>
            <a:off x="7092280" y="775855"/>
            <a:ext cx="1619930" cy="2200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83809" y="516118"/>
            <a:ext cx="58949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Маяковский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6209" y="1591848"/>
            <a:ext cx="58949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95 лет</a:t>
            </a:r>
          </a:p>
        </p:txBody>
      </p:sp>
    </p:spTree>
    <p:extLst>
      <p:ext uri="{BB962C8B-B14F-4D97-AF65-F5344CB8AC3E}">
        <p14:creationId xmlns:p14="http://schemas.microsoft.com/office/powerpoint/2010/main" val="2840024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sv4.userapi.com/c520036/u321787249/docs/d11/fe1b9fdce42d/classic_1024x537_4567568.jpg?extra=4VbP0bt7EQXxE_Qm9JpGzlQyMlWQaVWYg5fyEysJmhLMaKVmH4FbNNChHESduNnQmLBXCjequSGlDg0x3-aZV3ecUE8dnghwVjoLooFzGzPc-2yxFDPdgIAAj6ooNFpA3oApps71gQvMW9nWBezSv_Q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0" t="2831" r="30604"/>
          <a:stretch/>
        </p:blipFill>
        <p:spPr bwMode="auto">
          <a:xfrm>
            <a:off x="1406918" y="2276872"/>
            <a:ext cx="3312368" cy="4476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www.culture.ru/storage/images/1d1aafc71760725ffc18572aa206ea1a/df57211767f246e2d3f9b874ecc3202a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2" r="30782" b="52866"/>
          <a:stretch/>
        </p:blipFill>
        <p:spPr bwMode="auto">
          <a:xfrm>
            <a:off x="5868144" y="548680"/>
            <a:ext cx="2853416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26212" y="1335852"/>
            <a:ext cx="30930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95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3809" y="260648"/>
            <a:ext cx="58949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С.Я Маршак</a:t>
            </a:r>
          </a:p>
        </p:txBody>
      </p:sp>
    </p:spTree>
    <p:extLst>
      <p:ext uri="{BB962C8B-B14F-4D97-AF65-F5344CB8AC3E}">
        <p14:creationId xmlns:p14="http://schemas.microsoft.com/office/powerpoint/2010/main" val="350786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sv4.userapi.com/c536436/u321787249/docs/d18/f55c06c6575d/img15.jpg?extra=EZyVTqcrUBiyQ6Dqv3v37WcyhDj9JmDINPap6Ge8UbghVjKM0P3WKKE8P47jxmgR1soEjL2xJ4Gdu0QX6rBa-G3xDbopuH9MW2ipkoHuDQSHHqLuvggTcAoteaBzz95nO9CRWRFUAvhrdJqWJtGOscO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0"/>
          <a:stretch/>
        </p:blipFill>
        <p:spPr bwMode="auto">
          <a:xfrm>
            <a:off x="899592" y="1662544"/>
            <a:ext cx="7200800" cy="4937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97300" y="5085184"/>
            <a:ext cx="2023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 лет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3961" y="404664"/>
            <a:ext cx="58949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С.В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Михалков</a:t>
            </a:r>
          </a:p>
        </p:txBody>
      </p:sp>
    </p:spTree>
    <p:extLst>
      <p:ext uri="{BB962C8B-B14F-4D97-AF65-F5344CB8AC3E}">
        <p14:creationId xmlns:p14="http://schemas.microsoft.com/office/powerpoint/2010/main" val="888241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sv4.userapi.com/c536436/u321787249/docs/d22/a6a89f1f9f8f/img1.jpg?extra=qNnJxLBNoMtTZFP0nYPyK2Z7kTCeHVIwbY8OlRBllBmxm6KCWbdQlNfN-1RrKf0eGnvr4QBDLrlzVI02iQjHY8vNQ9mUf-HX8XgXBK8T70krBMwwZXFfj-7KYgYiuMdir02STYeplBlGlQolzd_hMd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4" r="55451" b="3460"/>
          <a:stretch/>
        </p:blipFill>
        <p:spPr bwMode="auto">
          <a:xfrm>
            <a:off x="492113" y="2653525"/>
            <a:ext cx="3289046" cy="3963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sv4.userapi.com/c536436/u321787249/docs/d22/a6a89f1f9f8f/img1.jpg?extra=qNnJxLBNoMtTZFP0nYPyK2Z7kTCeHVIwbY8OlRBllBmxm6KCWbdQlNfN-1RrKf0eGnvr4QBDLrlzVI02iQjHY8vNQ9mUf-HX8XgXBK8T70krBMwwZXFfj-7KYgYiuMdir02STYeplBlGlQolzd_hMd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0" t="25380" r="6047" b="13191"/>
          <a:stretch/>
        </p:blipFill>
        <p:spPr bwMode="auto">
          <a:xfrm>
            <a:off x="6228184" y="419254"/>
            <a:ext cx="2403503" cy="3065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0383" y="404664"/>
            <a:ext cx="58949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А.Н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Толстой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08406" y="1556792"/>
            <a:ext cx="4278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85 лет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61442" y="3861048"/>
            <a:ext cx="55910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«Золотой ключик, или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Приключения Буратино»</a:t>
            </a:r>
          </a:p>
        </p:txBody>
      </p:sp>
    </p:spTree>
    <p:extLst>
      <p:ext uri="{BB962C8B-B14F-4D97-AF65-F5344CB8AC3E}">
        <p14:creationId xmlns:p14="http://schemas.microsoft.com/office/powerpoint/2010/main" val="130813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3961" y="404664"/>
            <a:ext cx="58949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А.Л.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Барто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8642" y="1412776"/>
            <a:ext cx="3345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85 лет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2" name="Picture 4" descr="https://planetaufa.ru/upload/iblock/cd6/cd6204319d2ff66855d913d25ee443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6" t="3727" r="15548" b="3713"/>
          <a:stretch/>
        </p:blipFill>
        <p:spPr bwMode="auto">
          <a:xfrm>
            <a:off x="395536" y="2460282"/>
            <a:ext cx="3049882" cy="4072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1.ozone.ru/multimedia/10157256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246" y="2460282"/>
            <a:ext cx="3040871" cy="4072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.inlibris.ru/7173ebf486ef3310e21f97233b609b09/picture/o/Stih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7" t="3326" r="10305" b="70272"/>
          <a:stretch/>
        </p:blipFill>
        <p:spPr bwMode="auto">
          <a:xfrm>
            <a:off x="6608923" y="248335"/>
            <a:ext cx="2087341" cy="2159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768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sv4.userapi.com/c536436/u321787249/docs/d30/ba10499b274b/img0.jpg?extra=TKeqDn5Tcgvw8L0LTxGVdfT8FRPey-2v10LkVAvwn3PlhJJfl3euIDQ257CrX_90xhW20dkHKf1qlPm4bqtUQi6EXwAQehgSiCmmp0BlvsqSx4It_PpSIuiVrhkRNDKREgbhlD0zCqCtE1oataXr-Lf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5457" r="54817" b="34811"/>
          <a:stretch/>
        </p:blipFill>
        <p:spPr bwMode="auto">
          <a:xfrm>
            <a:off x="5940152" y="548680"/>
            <a:ext cx="2649161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sv4.userapi.com/c536436/u321787249/docs/d21/6303c77e0b40/uspenski_5.jpg?extra=ZiFJcCgDziqza83xglRyaIuT2b90QtXD7p_YD-7nuil9WHBVht2uwRtnmq5MHeU4C725QK3ukQcwTxiXTOlgafWW80pld2n8YaJUta4MbfSBT_gReNl93AiMv0r2q1laY0OOgC-u0S_PxEXfoKV7Gu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31903"/>
            <a:ext cx="3575351" cy="3933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393692"/>
            <a:ext cx="540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Э. Успенский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492206"/>
            <a:ext cx="58949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55 лет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 descr="https://psv4.userapi.com/c536436/u321787249/docs/d1/ebf41e1cd658/uspenskiy.jpg?extra=BtvlivI-sDqX_A_TXZNzAamuERF34QOccgL5xk8gpo4WPe5hDrHnWrk4dMHxDr9fj4VONJsICQGSd7i9ZufgAiVESK3rbnB_ziyTdwdJN937dcvGTfGEEcYmQDuaUp9Ric_LmBkOzGqIsr6U3zuJPAq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 t="53937" r="80493" b="8853"/>
          <a:stretch/>
        </p:blipFill>
        <p:spPr bwMode="auto">
          <a:xfrm>
            <a:off x="5436096" y="3567755"/>
            <a:ext cx="2149121" cy="3030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4555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83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Подготовила: Яровая Татьяна Викторовна, воспитатель 1 кк МДОАУ «ЦРР-детский сад № 120 г. Орска «Крепыш»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Ссылки:  https://vk.com/doc321787249_592710329?hash=6d1e861f200be74ffc&amp;dl=3754e01338fe5c6c2d https://vk.com/doc321787249_592710321?hash=478bbac9249393bc7b&amp;dl=9288f028610d796a32 https://vk.com/doc321787249_592710302?hash=745551b540f3862d0c&amp;dl=67297fb6b8d36b36e3 https://vk.com/doc321787249_592710298?hash=546791609b6f449fc9&amp;dl=44bb27009e9b66ec88 https://vk.com/doc321787249_592710272?hash=0b51ddb5e128333ffa&amp;dl=30537f92097c28eaf2 https://vk.com/doc321787249_592710242?hash=d808ef850be366411e&amp;dl=599c9bb3a9e9d36065 https://vk.com/doc321787249_592710235?hash=f2ce2f24cb210263be&amp;dl=8887aaa45a561a0b87 https://vk.com/doc321787249_592710219?hash=efc8c995da93847d9a&amp;dl=67fb5e4de5a08a738f https://vk.com/doc321787249_592710168?hash=bf463fcb1cc03a1ae0&amp;dl=10a859f2e43ba73f3f https://vk.com/doc321787249_592710123?hash=f486900b25b00be7fd&amp;dl=6f1cd76c930fb31c74 https://vk.com/doc321787249_592710111?hash=df16c41a889df244e2&amp;dl=76e5f0cb1a9d356c38 https://vk.com/doc321787249_592710105?hash=e290020771f00bb2cb&amp;dl=8e95906febef5f999f https://vk.com/doc321787249_592710372?hash=33e927b08c20efec83&amp;dl=d28ef5781b26c28fd2 https://vk.com/doc321787249_592710381?hash=fb5e042abaa374a3ec&amp;dl=5cc51e291f57ecd3f2 маяковский картинки книги для детей https://yandex.ru/images/search?text=Барто%20игрушки%20картинки%20книги%20для%20детей&amp;lr=11091&amp;p=1&amp;pos=54&amp;rpt=simage&amp;img_url=https%3A%2F%2Fcdn1.ozone.ru%2Fmultimedia%2F1015725644.jpg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Подготовила: Яровая Татьяна Викторовна, воспитатель 1 кк МДОАУ «ЦРР-детский сад № 120 г. Орска «Крепыш»</dc:title>
  <dc:creator>лена</dc:creator>
  <cp:lastModifiedBy>лена</cp:lastModifiedBy>
  <cp:revision>6</cp:revision>
  <dcterms:created xsi:type="dcterms:W3CDTF">2021-03-27T06:13:18Z</dcterms:created>
  <dcterms:modified xsi:type="dcterms:W3CDTF">2021-03-28T11:04:53Z</dcterms:modified>
</cp:coreProperties>
</file>