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4/8/2021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4/8/2021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4/8/2021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4/8/2021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4/8/2021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4/8/2021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4/8/2021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4/8/2021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4/8/2021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4/8/2021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4/8/2021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4/8/2021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https://st4.depositphotos.com/1052205/19818/i/950/depositphotos_198187700-stock-photo-nebula-galaxies-space-elements-imag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8575"/>
            <a:ext cx="9744075" cy="6886575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676400" y="304800"/>
            <a:ext cx="6400800" cy="144655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4400" b="1" u="sng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МДОАУ «ЦРР Детский сад 120 « Крепыш»</a:t>
            </a:r>
            <a:endParaRPr lang="ru-RU" sz="4400" b="1" u="sng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057400" y="2438400"/>
            <a:ext cx="5562600" cy="255454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4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ПРЕЗЕНТАЦИЯ ПОСВЯЩЕННАЯ 60-ЛЕТИЮ ДНЮ КОСМОНАВТИКИ</a:t>
            </a:r>
            <a:endParaRPr lang="ru-RU" sz="40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876800" y="5867400"/>
            <a:ext cx="4953000" cy="83099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2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Выполнил: воспитатель Яровая Татьяна Викторовна</a:t>
            </a:r>
            <a:endParaRPr lang="ru-RU" sz="24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shkola7gnomov.ru/upload/iblock/c8f/c8fd0d10c5fcb1a54dd0dfbfb5f3cf6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53000" y="3810000"/>
            <a:ext cx="3886200" cy="2735885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</TotalTime>
  <Words>20</Words>
  <PresentationFormat>Экран (4:3)</PresentationFormat>
  <Paragraphs>3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Поток</vt:lpstr>
      <vt:lpstr>Слайд 1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Андрюха</cp:lastModifiedBy>
  <cp:revision>2</cp:revision>
  <dcterms:modified xsi:type="dcterms:W3CDTF">2021-04-08T16:56:27Z</dcterms:modified>
</cp:coreProperties>
</file>