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2580" b="4169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7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66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9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9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6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12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9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6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9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04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261DA-B1A2-420F-B131-74F97A7D99B4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0C2A6-304E-42A7-AADA-CB11088FCB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97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147D3E-C535-4BB7-A390-AEB460C20DBA}"/>
              </a:ext>
            </a:extLst>
          </p:cNvPr>
          <p:cNvSpPr txBox="1"/>
          <p:nvPr/>
        </p:nvSpPr>
        <p:spPr>
          <a:xfrm>
            <a:off x="3913632" y="804672"/>
            <a:ext cx="42885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4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КОМУНАЛЬНИЙ ЗАКЛАД </a:t>
            </a:r>
            <a:endParaRPr lang="ru-RU" sz="1400" b="0" dirty="0">
              <a:solidFill>
                <a:srgbClr val="0070C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4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«ЦЕНТР ПОЗАШКІЛЬНОЇ ОСВІТИ»</a:t>
            </a:r>
            <a:endParaRPr lang="ru-RU" sz="1400" b="0" dirty="0">
              <a:solidFill>
                <a:srgbClr val="0070C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4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МЕЛІТОПОЛЬСЬКОЇ МІСЬКОЇ РАДИ </a:t>
            </a:r>
            <a:endParaRPr lang="ru-RU" sz="1400" b="0" dirty="0">
              <a:solidFill>
                <a:srgbClr val="0070C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4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ЗАПОРІЗЬКОЇ ОБЛАСТІ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ВІДДІЛ НАУКОВО-ТЕХНІЧНОГО СПРЯМУВАННЯ</a:t>
            </a:r>
            <a:endParaRPr lang="ru-RU" sz="1400" b="0" dirty="0">
              <a:solidFill>
                <a:srgbClr val="0070C0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2CB346-BA71-47F9-9DF3-02635A57CB6B}"/>
              </a:ext>
            </a:extLst>
          </p:cNvPr>
          <p:cNvSpPr txBox="1"/>
          <p:nvPr/>
        </p:nvSpPr>
        <p:spPr>
          <a:xfrm>
            <a:off x="2752344" y="2852928"/>
            <a:ext cx="6611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Виготовлення квітки до Дня матері</a:t>
            </a:r>
            <a:endParaRPr lang="ru-RU" sz="4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A9291-7CAB-4468-83D8-B183B7B47D51}"/>
              </a:ext>
            </a:extLst>
          </p:cNvPr>
          <p:cNvSpPr txBox="1"/>
          <p:nvPr/>
        </p:nvSpPr>
        <p:spPr>
          <a:xfrm>
            <a:off x="2982468" y="4956048"/>
            <a:ext cx="622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Гурток «Майстерня паперового моделювання»</a:t>
            </a:r>
            <a:endParaRPr lang="ru-RU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Керівник: Захарчук Катерина Олексіївна</a:t>
            </a:r>
            <a:endParaRPr lang="ru-RU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778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34A2D-0D08-411D-A47B-A419A474A340}"/>
              </a:ext>
            </a:extLst>
          </p:cNvPr>
          <p:cNvSpPr txBox="1"/>
          <p:nvPr/>
        </p:nvSpPr>
        <p:spPr>
          <a:xfrm>
            <a:off x="2193775" y="530352"/>
            <a:ext cx="7251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5. На стебло в шаховому порядку наклеїти листочки. </a:t>
            </a:r>
          </a:p>
          <a:p>
            <a:pPr algn="just"/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                                  Наша квітка готова!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02B66B-3BF0-40BA-BA39-0150FDB8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686" y="2368354"/>
            <a:ext cx="3673360" cy="27550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51C86E-680D-4964-A3B8-14E477169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4770" y="2743460"/>
            <a:ext cx="4235209" cy="2566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BF3FE5-4A34-4245-9863-BBD2FDF47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42" y="1938627"/>
            <a:ext cx="2227269" cy="41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7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 Днем матері! У цей святковий день, прийміть слова вдячності, любові й  пошани! | Грузьківська сільська рада">
            <a:extLst>
              <a:ext uri="{FF2B5EF4-FFF2-40B4-BE49-F238E27FC236}">
                <a16:creationId xmlns:a16="http://schemas.microsoft.com/office/drawing/2014/main" id="{25AEBC95-DD68-455A-B15C-4380BA5B215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"/>
          <a:stretch/>
        </p:blipFill>
        <p:spPr bwMode="auto">
          <a:xfrm>
            <a:off x="1335024" y="429768"/>
            <a:ext cx="9345168" cy="6181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258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10AAB-64EA-4E90-93F6-9341EA2A9E27}"/>
              </a:ext>
            </a:extLst>
          </p:cNvPr>
          <p:cNvSpPr txBox="1"/>
          <p:nvPr/>
        </p:nvSpPr>
        <p:spPr>
          <a:xfrm>
            <a:off x="719328" y="2834640"/>
            <a:ext cx="10753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7200" b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ДЯКУЮ ЗА УВАГУ!</a:t>
            </a:r>
            <a:endParaRPr lang="ru-RU" sz="7200" b="1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26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нь матері в Україні - YouTube">
            <a:extLst>
              <a:ext uri="{FF2B5EF4-FFF2-40B4-BE49-F238E27FC236}">
                <a16:creationId xmlns:a16="http://schemas.microsoft.com/office/drawing/2014/main" id="{19D903EC-6EDC-4ADE-98B5-9AB269EC53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"/>
            <a:ext cx="9610344" cy="6300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11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DFA66F-2213-4D58-889B-901C32E83CE2}"/>
              </a:ext>
            </a:extLst>
          </p:cNvPr>
          <p:cNvSpPr txBox="1"/>
          <p:nvPr/>
        </p:nvSpPr>
        <p:spPr>
          <a:xfrm>
            <a:off x="783336" y="3893086"/>
            <a:ext cx="10625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42875" algn="just">
              <a:lnSpc>
                <a:spcPts val="2025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багатьох країнах світу відзначають День матері 13 травня. В Україні - цей день відзначається в другу неділю травня відповідно до Указу Президента України від 10 травня 1999 року.</a:t>
            </a:r>
            <a:endParaRPr lang="ru-RU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 algn="just">
              <a:lnSpc>
                <a:spcPts val="2025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Історія свята така: у 1908 році молода американка Анна Джервіс з Філадельфії виступила з ініціативою вшановування матерів у пам’ять про свою матір, яка передчасно померла. Анна писала листи до державних установ, законодавчих органів, видатних осіб із пропозицією один день у році присвятити вшануванню матерів.</a:t>
            </a:r>
            <a:endParaRPr lang="ru-RU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 algn="just">
              <a:lnSpc>
                <a:spcPts val="2025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Її старання увінчалися успіхом - в 1910 році штат Вірджинія перший визнав День Матері як офіційне свято. Хоча по суті це - свято вічності: з покоління в покоління для кожного мама - найголовніша людина для своїх дітей.</a:t>
            </a:r>
            <a:endParaRPr lang="ru-RU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5393B-025A-40E2-9935-5FA48F400384}"/>
              </a:ext>
            </a:extLst>
          </p:cNvPr>
          <p:cNvSpPr txBox="1"/>
          <p:nvPr/>
        </p:nvSpPr>
        <p:spPr>
          <a:xfrm>
            <a:off x="2935224" y="493776"/>
            <a:ext cx="6665976" cy="47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75"/>
              </a:lnSpc>
              <a:spcBef>
                <a:spcPts val="375"/>
              </a:spcBef>
              <a:spcAft>
                <a:spcPts val="800"/>
              </a:spcAft>
            </a:pPr>
            <a:r>
              <a:rPr lang="ru-RU" sz="3600" b="1" i="1" kern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День матері в Україні</a:t>
            </a:r>
            <a:r>
              <a:rPr lang="ru-RU" sz="36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other's Day in Ukraine">
            <a:extLst>
              <a:ext uri="{FF2B5EF4-FFF2-40B4-BE49-F238E27FC236}">
                <a16:creationId xmlns:a16="http://schemas.microsoft.com/office/drawing/2014/main" id="{DDBD63ED-B4B8-47BB-8F88-3B295A24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" y="973716"/>
            <a:ext cx="4215384" cy="27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огда День матери? Дата празднования 2020, история, традиции | Новый канал">
            <a:extLst>
              <a:ext uri="{FF2B5EF4-FFF2-40B4-BE49-F238E27FC236}">
                <a16:creationId xmlns:a16="http://schemas.microsoft.com/office/drawing/2014/main" id="{3810E43F-2A2B-468A-982C-DBCCF5B72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/>
          <a:stretch/>
        </p:blipFill>
        <p:spPr bwMode="auto">
          <a:xfrm>
            <a:off x="6711696" y="968630"/>
            <a:ext cx="3544824" cy="280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35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67FF03-D8BB-4000-8316-84A985F2EEEF}"/>
              </a:ext>
            </a:extLst>
          </p:cNvPr>
          <p:cNvSpPr txBox="1"/>
          <p:nvPr/>
        </p:nvSpPr>
        <p:spPr>
          <a:xfrm>
            <a:off x="1106424" y="3026664"/>
            <a:ext cx="9884664" cy="35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42875" algn="just">
              <a:lnSpc>
                <a:spcPts val="2025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    </a:t>
            </a:r>
          </a:p>
          <a:p>
            <a:pPr indent="142875" algn="just">
              <a:lnSpc>
                <a:spcPts val="2025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Безумовно, День матері - це одне з </a:t>
            </a:r>
            <a:r>
              <a:rPr lang="ru-RU" sz="1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най</a:t>
            </a: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зворушливіших</a:t>
            </a: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свят, тому що кожен з нас з дитинства і до своїх останніх днів несе в своїй душі єдиний і неповторний образ - образ своєї мами, яка все зрозуміє, </a:t>
            </a:r>
            <a:r>
              <a:rPr lang="ru-RU" sz="1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прощає</a:t>
            </a: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завжди пожаліє і буде самовіддано любити незважаючи ні на що.</a:t>
            </a:r>
            <a:endParaRPr lang="ru-RU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 algn="just">
              <a:lnSpc>
                <a:spcPts val="2025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Щастя й краса материнства в усі століття оспівувалися кращими художниками і поетами. І невипадково - від того, наскільки шанована в державі жінка, яка виховує дітей, можна визначити ступінь культури й благополуччя суспільства. Щасливі діти ростуть в дружній родині й під опікою щасливої матері.</a:t>
            </a:r>
            <a:endParaRPr lang="ru-RU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 algn="just">
              <a:lnSpc>
                <a:spcPts val="2025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цей день ми від усієї душі вітаємо дорогих мам з їх святом. Хай світлом і добром відгукуються в душах дітей ваші нескінченні турботи, терпіння, любов і відданість.</a:t>
            </a:r>
            <a:endParaRPr lang="ru-RU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 algn="just">
              <a:lnSpc>
                <a:spcPts val="2025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2021 році День матері в Україні припадає на 9 травня.</a:t>
            </a:r>
            <a:endParaRPr lang="ru-RU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День матери-2020: как отметить, поздравления с праздником - Киев Vgorode.ua">
            <a:extLst>
              <a:ext uri="{FF2B5EF4-FFF2-40B4-BE49-F238E27FC236}">
                <a16:creationId xmlns:a16="http://schemas.microsoft.com/office/drawing/2014/main" id="{0549E049-9C37-438B-A067-9EDD0DFB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01" y="377157"/>
            <a:ext cx="3939298" cy="27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Тернопільській громаді пройдуть святкові заходи до Дня матері">
            <a:extLst>
              <a:ext uri="{FF2B5EF4-FFF2-40B4-BE49-F238E27FC236}">
                <a16:creationId xmlns:a16="http://schemas.microsoft.com/office/drawing/2014/main" id="{E2185796-6DC3-4F78-AA47-F5AFCB96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07" y="377157"/>
            <a:ext cx="4239292" cy="27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76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1E637D-75ED-4DB7-A886-E4E8F28903B6}"/>
              </a:ext>
            </a:extLst>
          </p:cNvPr>
          <p:cNvSpPr txBox="1"/>
          <p:nvPr/>
        </p:nvSpPr>
        <p:spPr>
          <a:xfrm>
            <a:off x="2240280" y="365760"/>
            <a:ext cx="7653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Виготовлення квітки до Дня матері</a:t>
            </a:r>
            <a:endParaRPr lang="uk-UA" sz="1000" b="1" i="1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uk-UA" sz="800" b="1" i="1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uk-UA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технікою «орігамі» </a:t>
            </a:r>
            <a:endParaRPr lang="ru-RU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4A2A4-857F-4E8D-8BBD-573BEA7FC00B}"/>
              </a:ext>
            </a:extLst>
          </p:cNvPr>
          <p:cNvSpPr txBox="1"/>
          <p:nvPr/>
        </p:nvSpPr>
        <p:spPr>
          <a:xfrm>
            <a:off x="4343400" y="1453896"/>
            <a:ext cx="35112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Матеріал для роботи: </a:t>
            </a:r>
            <a:endParaRPr lang="ru-RU" b="0" dirty="0">
              <a:solidFill>
                <a:srgbClr val="0070C0"/>
              </a:solidFill>
              <a:effectLst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 7 </a:t>
            </a:r>
            <a:r>
              <a:rPr lang="ru-RU" sz="1800" b="0" i="0" u="none" strike="noStrike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різнокольорових</a:t>
            </a: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заготовок з </a:t>
            </a:r>
            <a:r>
              <a:rPr lang="ru-RU" dirty="0" err="1">
                <a:solidFill>
                  <a:srgbClr val="0070C0"/>
                </a:solidFill>
                <a:latin typeface="Calibri" panose="020F0502020204030204" pitchFamily="34" charset="0"/>
              </a:rPr>
              <a:t>паперу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  </a:t>
            </a:r>
            <a:r>
              <a:rPr lang="ru-RU" dirty="0" err="1">
                <a:solidFill>
                  <a:srgbClr val="0070C0"/>
                </a:solidFill>
                <a:latin typeface="Calibri" panose="020F0502020204030204" pitchFamily="34" charset="0"/>
              </a:rPr>
              <a:t>розміром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  </a:t>
            </a: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ru-RU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×</a:t>
            </a: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10 см (червоний, синій, темножовтий, рожевий, салатовий, </a:t>
            </a:r>
            <a:r>
              <a:rPr lang="ru-RU" sz="1800" b="0" i="0" u="none" strike="noStrike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світложовтий</a:t>
            </a: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та жовтогарячий);</a:t>
            </a:r>
            <a:endParaRPr lang="ru-RU" sz="1800" b="0" i="0" u="none" strike="noStrike" dirty="0">
              <a:solidFill>
                <a:srgbClr val="0070C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1 заготовка 5</a:t>
            </a:r>
            <a:r>
              <a:rPr lang="ru-RU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×</a:t>
            </a: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5 см зеленого кольору для чашелистка;</a:t>
            </a:r>
            <a:endParaRPr lang="ru-RU" sz="1800" b="0" i="0" u="none" strike="noStrike" dirty="0">
              <a:solidFill>
                <a:srgbClr val="0070C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3 заготовки 10</a:t>
            </a:r>
            <a:r>
              <a:rPr lang="ru-RU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×</a:t>
            </a: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5 см зеленого кольору для листочків;</a:t>
            </a:r>
            <a:endParaRPr lang="ru-RU" sz="1800" b="0" i="0" u="none" strike="noStrike" dirty="0">
              <a:solidFill>
                <a:srgbClr val="0070C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 половина аркуша формату А-4зеленого </a:t>
            </a:r>
            <a:r>
              <a:rPr lang="ru-RU" sz="1800" b="0" i="0" u="none" strike="noStrike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кольору</a:t>
            </a: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 для стебла;</a:t>
            </a:r>
            <a:endParaRPr lang="ru-RU" sz="1800" b="0" i="0" u="none" strike="noStrike" dirty="0">
              <a:solidFill>
                <a:srgbClr val="0070C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2 маленькі квадратики для серединки квітки;</a:t>
            </a:r>
            <a:endParaRPr lang="ru-RU" sz="1800" b="1" i="1" u="none" strike="noStrike" dirty="0">
              <a:solidFill>
                <a:srgbClr val="0070C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 простий олівець;</a:t>
            </a:r>
            <a:endParaRPr lang="ru-RU" sz="1800" b="0" i="0" u="none" strike="noStrike" dirty="0">
              <a:solidFill>
                <a:srgbClr val="0070C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 дерев’яна шпажка;</a:t>
            </a:r>
            <a:endParaRPr lang="ru-RU" sz="1800" b="0" i="0" u="none" strike="noStrike" dirty="0">
              <a:solidFill>
                <a:srgbClr val="0070C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 ножиці;</a:t>
            </a:r>
            <a:endParaRPr lang="ru-RU" sz="1800" b="0" i="0" u="none" strike="noStrike" dirty="0">
              <a:solidFill>
                <a:srgbClr val="0070C0"/>
              </a:solidFill>
              <a:effectLst/>
              <a:latin typeface="Noto Sans Symbols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 клей ПВА з пензликом.</a:t>
            </a:r>
            <a:endParaRPr lang="ru-RU" sz="1800" b="0" i="0" u="none" strike="noStrike" dirty="0">
              <a:solidFill>
                <a:srgbClr val="0070C0"/>
              </a:solidFill>
              <a:effectLst/>
              <a:latin typeface="Noto Sans Symbols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96D2F5-1027-4854-B515-2897D8CDE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78543"/>
            <a:ext cx="2714983" cy="5084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8691CD-943C-495F-AFA1-8D7F262A0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25" y="2029968"/>
            <a:ext cx="3071807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092B91-B0EE-4B76-BF6A-F977F3400667}"/>
              </a:ext>
            </a:extLst>
          </p:cNvPr>
          <p:cNvSpPr txBox="1"/>
          <p:nvPr/>
        </p:nvSpPr>
        <p:spPr>
          <a:xfrm>
            <a:off x="2542032" y="448056"/>
            <a:ext cx="707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24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Етапи виготовлення квітки </a:t>
            </a:r>
            <a:endParaRPr lang="ru-RU" sz="2400" b="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166EA-F4C2-4EF1-8645-46A0054912C3}"/>
              </a:ext>
            </a:extLst>
          </p:cNvPr>
          <p:cNvSpPr txBox="1"/>
          <p:nvPr/>
        </p:nvSpPr>
        <p:spPr>
          <a:xfrm>
            <a:off x="1600200" y="978408"/>
            <a:ext cx="9390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Жовту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заготовку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скласти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навпіл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та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п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овторити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дію. Розгорнути заготовку,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нижні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та верхні кути загнути до центральної лінії згину. Верхній шар паперу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опустити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вниз 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і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перевернути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заготовку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з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агнути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верхні кути до центральної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лінії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згину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та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з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нову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опустити вниз верхній шар паперу.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Розправити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заготовку, яка повинна нагадувати «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човник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». 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Один кут човника загнути до середини так, щоб лінії згину співпадали. 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                                       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Пелюстка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готова.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56421A-6C1B-4BE8-854B-E07C70531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87" y="3020867"/>
            <a:ext cx="1659022" cy="16966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7D2BF0-D74D-452E-AEA4-FE7C35E86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32" y="3017557"/>
            <a:ext cx="1765704" cy="16999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785B28-0E33-4F02-87D6-0D20AACDE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52" y="3017557"/>
            <a:ext cx="2015864" cy="1681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33F7A7-5B38-4CE9-9578-F24213AB9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11" y="3017557"/>
            <a:ext cx="1696466" cy="16999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D22D01-EDF8-451D-B774-68DD9D8AA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740" y="2994751"/>
            <a:ext cx="1996919" cy="17070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1564F7-1C09-492D-A0BF-B55ADE8BF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43" y="4975134"/>
            <a:ext cx="2085006" cy="15974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6B5885-4DD4-48C0-AC68-16ABC2920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07" y="4971691"/>
            <a:ext cx="1765704" cy="16009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61CFE9D-C3D2-416F-BE77-4C06A866DB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7421" r="16413" b="10750"/>
          <a:stretch/>
        </p:blipFill>
        <p:spPr>
          <a:xfrm>
            <a:off x="5065394" y="5003123"/>
            <a:ext cx="2021580" cy="16009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DB9E7E-25B6-4D52-9480-4C33EE51C5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13265" r="9240" b="20666"/>
          <a:stretch/>
        </p:blipFill>
        <p:spPr>
          <a:xfrm>
            <a:off x="7236768" y="5016207"/>
            <a:ext cx="2314720" cy="1574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67E9CE-06DD-40B1-B70E-BC10D21976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13265" r="15384" b="12133"/>
          <a:stretch/>
        </p:blipFill>
        <p:spPr>
          <a:xfrm>
            <a:off x="9701282" y="4990038"/>
            <a:ext cx="1253231" cy="160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56212D-488A-495E-8CAF-B20DF598DD55}"/>
              </a:ext>
            </a:extLst>
          </p:cNvPr>
          <p:cNvSpPr txBox="1"/>
          <p:nvPr/>
        </p:nvSpPr>
        <p:spPr>
          <a:xfrm>
            <a:off x="1344168" y="457200"/>
            <a:ext cx="9409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2. Зробити ще шість таких пелюсток. В «кишеньку» салатової пелюстки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вклеїти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темножовту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, в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темножовту – синю. Так по черзі вклеїти всі пелюстки. Для того, щоб склеїти останні дві пелюстки необхідно вивести наперед салатову пелюстку і вклеїти її в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жовтогарячу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після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цього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вирізати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та приклеїти серединку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квітки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B4AA4F-3822-48C1-94E1-F827B5CDB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28" y="2125606"/>
            <a:ext cx="2299950" cy="19293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A5CB7A-BFA1-4685-9E77-58A507151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02" y="2153036"/>
            <a:ext cx="1908832" cy="19293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C67335-57AA-4014-A194-57C649113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38" y="2116460"/>
            <a:ext cx="1932017" cy="20025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E60AF8-C0A1-4DC1-9197-40D4A83FD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59" y="2116460"/>
            <a:ext cx="1924284" cy="20025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08A11C-D4BF-4DD9-9A71-141AA3DA3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35" y="4344105"/>
            <a:ext cx="1707391" cy="19942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5A0B68-1093-44AC-9572-8099EAD34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88" y="4322827"/>
            <a:ext cx="1924284" cy="20025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E4584B-B9FC-460E-845B-814C1E355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01" y="4344104"/>
            <a:ext cx="2242429" cy="19942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B1B99BB-DCC0-47E6-8A89-86F6EAC70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76" y="4322826"/>
            <a:ext cx="1766857" cy="198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1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93FDA-00E7-456B-B5B8-DB630D1C169F}"/>
              </a:ext>
            </a:extLst>
          </p:cNvPr>
          <p:cNvSpPr txBox="1"/>
          <p:nvPr/>
        </p:nvSpPr>
        <p:spPr>
          <a:xfrm>
            <a:off x="1408176" y="320040"/>
            <a:ext cx="9326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3. Половину паперу зеленого кольору накрутити по діагоналі на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дерев’яну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шпажку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, ш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пажку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витягнути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, а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п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апір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зафіксувати клеєм. Кінчики стебла підрівняти ножицями та розрізатим на 4 частини і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відігнути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їх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(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г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либина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розрізу  - 2 см).  З зеленої заготовки 5</a:t>
            </a:r>
            <a:r>
              <a:rPr lang="ru-RU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×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5 вирізати 8-пелюсткову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квітку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, в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середині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квітки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зробити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отвір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диаметром</a:t>
            </a:r>
            <a:r>
              <a:rPr lang="en-US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5 </a:t>
            </a:r>
            <a:r>
              <a:rPr lang="uk-UA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мм. Зробити розріз між двома пелюстками</a:t>
            </a:r>
            <a:r>
              <a:rPr lang="uk-UA" b="1" i="1" dirty="0">
                <a:solidFill>
                  <a:srgbClr val="0070C0"/>
                </a:solidFill>
                <a:latin typeface="Arial" panose="020B0604020202020204" pitchFamily="34" charset="0"/>
              </a:rPr>
              <a:t>, п</a:t>
            </a:r>
            <a:r>
              <a:rPr lang="uk-UA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ершу пелюстку намазати клеєм і наклеїти на неї восьму пелюстку. Стебло вдіти в чашолисток</a:t>
            </a:r>
            <a:r>
              <a:rPr lang="uk-UA" b="1" i="1" dirty="0">
                <a:solidFill>
                  <a:srgbClr val="0070C0"/>
                </a:solidFill>
                <a:latin typeface="Arial" panose="020B0604020202020204" pitchFamily="34" charset="0"/>
              </a:rPr>
              <a:t> та п</a:t>
            </a:r>
            <a:r>
              <a:rPr lang="uk-UA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риклеїти стебло до чашолистка. </a:t>
            </a:r>
            <a:endParaRPr lang="ru-RU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4DC44D-C39C-4F4B-AC5A-02514DBC1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3" y="2681556"/>
            <a:ext cx="1589931" cy="26719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E4D14C-D17D-4617-8B84-14876239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81" y="2681556"/>
            <a:ext cx="1307971" cy="27335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41622-8311-4AB3-AAF0-B5B7EA698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079" y="2681556"/>
            <a:ext cx="1552058" cy="2139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59009E-9676-4785-BA5F-EE51852FF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88" y="2654124"/>
            <a:ext cx="1540918" cy="17523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BAC380-BD91-4B6B-B9E9-888D9DE4D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57" y="2628945"/>
            <a:ext cx="1610594" cy="17207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BA6071-F9EA-4102-A4ED-1A8806B38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060" y="2619801"/>
            <a:ext cx="1629729" cy="17005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645937-3E9C-49C6-B246-95BD85EB8B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43281" y="3876993"/>
            <a:ext cx="1913442" cy="35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8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17A292-7306-446E-9475-178FD2377884}"/>
              </a:ext>
            </a:extLst>
          </p:cNvPr>
          <p:cNvSpPr txBox="1"/>
          <p:nvPr/>
        </p:nvSpPr>
        <p:spPr>
          <a:xfrm>
            <a:off x="1481328" y="493776"/>
            <a:ext cx="913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4. Чашолисток із внутрішньої сторони намазати клеєм і приклеїти до квітки. Зелені заготовки 10</a:t>
            </a:r>
            <a:r>
              <a:rPr lang="ru-RU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×</a:t>
            </a:r>
            <a:r>
              <a:rPr lang="ru-RU" sz="1800" b="1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5 скласти навпіл і закруглити з обох сторін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, надаючи заготовці форму півкола. Сторону, протилежну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стороні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згину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, надрізати на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тоненькі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смужки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розгорнути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листочки та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підкрутити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</a:rPr>
              <a:t> ножицями в різні сторони.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A9E37F-8650-4F67-98EA-7F6A23321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7" y="2473989"/>
            <a:ext cx="2214003" cy="3136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CE1429-CA2E-43DE-9916-FE71B2133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74" y="2359152"/>
            <a:ext cx="1427128" cy="36393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D065FF-8A82-4DB7-8DF0-81193BD17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56" y="2441985"/>
            <a:ext cx="2725678" cy="3200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A01D86-6348-463E-93DA-0DA713781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26" y="2940333"/>
            <a:ext cx="2865371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3728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base.com-w9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powerpointbase.com-w910</Template>
  <TotalTime>305</TotalTime>
  <Words>687</Words>
  <Application>Microsoft Office PowerPoint</Application>
  <PresentationFormat>Широкий екран</PresentationFormat>
  <Paragraphs>42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9" baseType="lpstr">
      <vt:lpstr>Arial</vt:lpstr>
      <vt:lpstr>Arial</vt:lpstr>
      <vt:lpstr>Calibri</vt:lpstr>
      <vt:lpstr>Calibri Light</vt:lpstr>
      <vt:lpstr>Noto Sans Symbols</vt:lpstr>
      <vt:lpstr>Times New Roman</vt:lpstr>
      <vt:lpstr>powerpointbase.com-w910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Захарчук</dc:creator>
  <cp:lastModifiedBy>FryLine</cp:lastModifiedBy>
  <cp:revision>32</cp:revision>
  <dcterms:created xsi:type="dcterms:W3CDTF">2021-04-15T18:09:49Z</dcterms:created>
  <dcterms:modified xsi:type="dcterms:W3CDTF">2021-04-19T10:35:09Z</dcterms:modified>
</cp:coreProperties>
</file>