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74" r:id="rId1"/>
  </p:sldMasterIdLst>
  <p:sldIdLst>
    <p:sldId id="296" r:id="rId2"/>
    <p:sldId id="297" r:id="rId3"/>
    <p:sldId id="298" r:id="rId4"/>
    <p:sldId id="295" r:id="rId5"/>
    <p:sldId id="305" r:id="rId6"/>
    <p:sldId id="300" r:id="rId7"/>
    <p:sldId id="302" r:id="rId8"/>
    <p:sldId id="303" r:id="rId9"/>
  </p:sldIdLst>
  <p:sldSz cx="12192000" cy="6858000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00FF"/>
    <a:srgbClr val="0033CC"/>
    <a:srgbClr val="0066FF"/>
    <a:srgbClr val="00CCFF"/>
    <a:srgbClr val="009900"/>
    <a:srgbClr val="FF9900"/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010" autoAdjust="0"/>
    <p:restoredTop sz="99634" autoAdjust="0"/>
  </p:normalViewPr>
  <p:slideViewPr>
    <p:cSldViewPr snapToGrid="0">
      <p:cViewPr varScale="1">
        <p:scale>
          <a:sx n="114" d="100"/>
          <a:sy n="114" d="100"/>
        </p:scale>
        <p:origin x="186" y="11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 /><Relationship Id="rId13" Type="http://schemas.openxmlformats.org/officeDocument/2006/relationships/tableStyles" Target="tableStyles.xml" /><Relationship Id="rId3" Type="http://schemas.openxmlformats.org/officeDocument/2006/relationships/slide" Target="slides/slide2.xml" /><Relationship Id="rId7" Type="http://schemas.openxmlformats.org/officeDocument/2006/relationships/slide" Target="slides/slide6.xml" /><Relationship Id="rId12" Type="http://schemas.openxmlformats.org/officeDocument/2006/relationships/theme" Target="theme/theme1.xml" /><Relationship Id="rId2" Type="http://schemas.openxmlformats.org/officeDocument/2006/relationships/slide" Target="slides/slide1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1" Type="http://schemas.openxmlformats.org/officeDocument/2006/relationships/viewProps" Target="viewProps.xml" /><Relationship Id="rId5" Type="http://schemas.openxmlformats.org/officeDocument/2006/relationships/slide" Target="slides/slide4.xml" /><Relationship Id="rId10" Type="http://schemas.openxmlformats.org/officeDocument/2006/relationships/presProps" Target="presProps.xml" /><Relationship Id="rId4" Type="http://schemas.openxmlformats.org/officeDocument/2006/relationships/slide" Target="slides/slide3.xml" /><Relationship Id="rId9" Type="http://schemas.openxmlformats.org/officeDocument/2006/relationships/slide" Target="slides/slide8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B5D4A4-D89D-47DB-B90A-C6E63AD470DB}" type="datetimeFigureOut">
              <a:rPr lang="uk-UA" smtClean="0"/>
              <a:t>16.01.2021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195EBE29-5BF4-4C27-8427-08AC7A7E745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615631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B5D4A4-D89D-47DB-B90A-C6E63AD470DB}" type="datetimeFigureOut">
              <a:rPr lang="uk-UA" smtClean="0"/>
              <a:t>16.01.2021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195EBE29-5BF4-4C27-8427-08AC7A7E745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5669163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B5D4A4-D89D-47DB-B90A-C6E63AD470DB}" type="datetimeFigureOut">
              <a:rPr lang="uk-UA" smtClean="0"/>
              <a:t>16.01.2021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195EBE29-5BF4-4C27-8427-08AC7A7E745D}" type="slidenum">
              <a:rPr lang="uk-UA" smtClean="0"/>
              <a:t>‹#›</a:t>
            </a:fld>
            <a:endParaRPr lang="uk-UA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7358351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B5D4A4-D89D-47DB-B90A-C6E63AD470DB}" type="datetimeFigureOut">
              <a:rPr lang="uk-UA" smtClean="0"/>
              <a:t>16.01.2021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195EBE29-5BF4-4C27-8427-08AC7A7E745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8366110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B5D4A4-D89D-47DB-B90A-C6E63AD470DB}" type="datetimeFigureOut">
              <a:rPr lang="uk-UA" smtClean="0"/>
              <a:t>16.01.2021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195EBE29-5BF4-4C27-8427-08AC7A7E745D}" type="slidenum">
              <a:rPr lang="uk-UA" smtClean="0"/>
              <a:t>‹#›</a:t>
            </a:fld>
            <a:endParaRPr lang="uk-UA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9530875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B5D4A4-D89D-47DB-B90A-C6E63AD470DB}" type="datetimeFigureOut">
              <a:rPr lang="uk-UA" smtClean="0"/>
              <a:t>16.01.2021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195EBE29-5BF4-4C27-8427-08AC7A7E745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0943267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B5D4A4-D89D-47DB-B90A-C6E63AD470DB}" type="datetimeFigureOut">
              <a:rPr lang="uk-UA" smtClean="0"/>
              <a:t>16.01.2021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EBE29-5BF4-4C27-8427-08AC7A7E745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5835921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B5D4A4-D89D-47DB-B90A-C6E63AD470DB}" type="datetimeFigureOut">
              <a:rPr lang="uk-UA" smtClean="0"/>
              <a:t>16.01.2021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EBE29-5BF4-4C27-8427-08AC7A7E745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7872398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B5D4A4-D89D-47DB-B90A-C6E63AD470DB}" type="datetimeFigureOut">
              <a:rPr lang="uk-UA" smtClean="0"/>
              <a:t>16.01.2021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EBE29-5BF4-4C27-8427-08AC7A7E745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3749020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B5D4A4-D89D-47DB-B90A-C6E63AD470DB}" type="datetimeFigureOut">
              <a:rPr lang="uk-UA" smtClean="0"/>
              <a:t>16.01.2021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195EBE29-5BF4-4C27-8427-08AC7A7E745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9701437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B5D4A4-D89D-47DB-B90A-C6E63AD470DB}" type="datetimeFigureOut">
              <a:rPr lang="uk-UA" smtClean="0"/>
              <a:t>16.01.2021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195EBE29-5BF4-4C27-8427-08AC7A7E745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332442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B5D4A4-D89D-47DB-B90A-C6E63AD470DB}" type="datetimeFigureOut">
              <a:rPr lang="uk-UA" smtClean="0"/>
              <a:t>16.01.2021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195EBE29-5BF4-4C27-8427-08AC7A7E745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4162547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B5D4A4-D89D-47DB-B90A-C6E63AD470DB}" type="datetimeFigureOut">
              <a:rPr lang="uk-UA" smtClean="0"/>
              <a:t>16.01.2021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EBE29-5BF4-4C27-8427-08AC7A7E745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2415193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B5D4A4-D89D-47DB-B90A-C6E63AD470DB}" type="datetimeFigureOut">
              <a:rPr lang="uk-UA" smtClean="0"/>
              <a:t>16.01.2021</a:t>
            </a:fld>
            <a:endParaRPr lang="uk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EBE29-5BF4-4C27-8427-08AC7A7E745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5465595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B5D4A4-D89D-47DB-B90A-C6E63AD470DB}" type="datetimeFigureOut">
              <a:rPr lang="uk-UA" smtClean="0"/>
              <a:t>16.01.2021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EBE29-5BF4-4C27-8427-08AC7A7E745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1016460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B5D4A4-D89D-47DB-B90A-C6E63AD470DB}" type="datetimeFigureOut">
              <a:rPr lang="uk-UA" smtClean="0"/>
              <a:t>16.01.2021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195EBE29-5BF4-4C27-8427-08AC7A7E745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2779879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>
        <p:split orient="vert"/>
      </p:transition>
    </mc:Choice>
    <mc:Fallback xmlns="">
      <p:transition spd="slow">
        <p:split orient="vert"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13" Type="http://schemas.openxmlformats.org/officeDocument/2006/relationships/slideLayout" Target="../slideLayouts/slideLayout13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slideLayout" Target="../slideLayouts/slideLayout12.xml" /><Relationship Id="rId17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6" Type="http://schemas.openxmlformats.org/officeDocument/2006/relationships/slideLayout" Target="../slideLayouts/slideLayout16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5" Type="http://schemas.openxmlformats.org/officeDocument/2006/relationships/slideLayout" Target="../slideLayouts/slideLayout1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Relationship Id="rId14" Type="http://schemas.openxmlformats.org/officeDocument/2006/relationships/slideLayout" Target="../slideLayouts/slideLayout14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B5D4A4-D89D-47DB-B90A-C6E63AD470DB}" type="datetimeFigureOut">
              <a:rPr lang="uk-UA" smtClean="0"/>
              <a:t>16.01.2021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195EBE29-5BF4-4C27-8427-08AC7A7E745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9283862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5" r:id="rId1"/>
    <p:sldLayoutId id="2147483776" r:id="rId2"/>
    <p:sldLayoutId id="2147483777" r:id="rId3"/>
    <p:sldLayoutId id="2147483778" r:id="rId4"/>
    <p:sldLayoutId id="2147483779" r:id="rId5"/>
    <p:sldLayoutId id="2147483780" r:id="rId6"/>
    <p:sldLayoutId id="2147483781" r:id="rId7"/>
    <p:sldLayoutId id="2147483782" r:id="rId8"/>
    <p:sldLayoutId id="2147483783" r:id="rId9"/>
    <p:sldLayoutId id="2147483784" r:id="rId10"/>
    <p:sldLayoutId id="2147483785" r:id="rId11"/>
    <p:sldLayoutId id="2147483786" r:id="rId12"/>
    <p:sldLayoutId id="2147483787" r:id="rId13"/>
    <p:sldLayoutId id="2147483788" r:id="rId14"/>
    <p:sldLayoutId id="2147483789" r:id="rId15"/>
    <p:sldLayoutId id="2147483790" r:id="rId16"/>
  </p:sldLayoutIdLst>
  <mc:AlternateContent xmlns:mc="http://schemas.openxmlformats.org/markup-compatibility/2006" xmlns:p14="http://schemas.microsoft.com/office/powerpoint/2010/main">
    <mc:Choice Requires="p14">
      <p:transition spd="slow" p14:dur="1750">
        <p:split orient="vert"/>
      </p:transition>
    </mc:Choice>
    <mc:Fallback xmlns="">
      <p:transition spd="slow">
        <p:split orient="vert"/>
      </p:transition>
    </mc:Fallback>
  </mc:AlternateConten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 /><Relationship Id="rId1" Type="http://schemas.openxmlformats.org/officeDocument/2006/relationships/slideLayout" Target="../slideLayouts/slideLayout2.xml" 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 /><Relationship Id="rId2" Type="http://schemas.openxmlformats.org/officeDocument/2006/relationships/image" Target="../media/image2.jpeg" /><Relationship Id="rId1" Type="http://schemas.openxmlformats.org/officeDocument/2006/relationships/slideLayout" Target="../slideLayouts/slideLayout2.xml" 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 /><Relationship Id="rId1" Type="http://schemas.openxmlformats.org/officeDocument/2006/relationships/slideLayout" Target="../slideLayouts/slideLayout7.xml" 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 /><Relationship Id="rId1" Type="http://schemas.openxmlformats.org/officeDocument/2006/relationships/slideLayout" Target="../slideLayouts/slideLayout7.xml" 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 /><Relationship Id="rId2" Type="http://schemas.openxmlformats.org/officeDocument/2006/relationships/image" Target="../media/image6.jpeg" /><Relationship Id="rId1" Type="http://schemas.openxmlformats.org/officeDocument/2006/relationships/slideLayout" Target="../slideLayouts/slideLayout1.xml" 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 /><Relationship Id="rId2" Type="http://schemas.openxmlformats.org/officeDocument/2006/relationships/image" Target="../media/image8.jpeg" /><Relationship Id="rId1" Type="http://schemas.openxmlformats.org/officeDocument/2006/relationships/slideLayout" Target="../slideLayouts/slideLayout2.xml" /><Relationship Id="rId4" Type="http://schemas.openxmlformats.org/officeDocument/2006/relationships/image" Target="../media/image10.jpeg" 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 /><Relationship Id="rId2" Type="http://schemas.openxmlformats.org/officeDocument/2006/relationships/image" Target="../media/image11.jpeg" /><Relationship Id="rId1" Type="http://schemas.openxmlformats.org/officeDocument/2006/relationships/slideLayout" Target="../slideLayouts/slideLayout7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34308" y="386862"/>
            <a:ext cx="9130688" cy="791308"/>
          </a:xfrm>
        </p:spPr>
        <p:txBody>
          <a:bodyPr>
            <a:normAutofit fontScale="90000"/>
          </a:bodyPr>
          <a:lstStyle/>
          <a:p>
            <a:pPr algn="ctr"/>
            <a:r>
              <a:rPr lang="uk-UA" sz="27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Комунальний заклад «Центр позашкільної освіти»</a:t>
            </a:r>
            <a:br>
              <a:rPr lang="uk-UA" sz="27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uk-UA" sz="27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Мелітопольської міської ради Запорізької області</a:t>
            </a:r>
            <a:br>
              <a:rPr lang="ru-RU" sz="27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br>
              <a:rPr lang="ru-RU" sz="9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 err="1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Науково-технічний</a:t>
            </a:r>
            <a:r>
              <a:rPr lang="ru-RU" sz="24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відділ</a:t>
            </a:r>
            <a:br>
              <a:rPr lang="ru-RU" sz="27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br>
              <a:rPr lang="uk-UA" sz="4000" dirty="0">
                <a:latin typeface="Times New Roman" pitchFamily="18" charset="0"/>
                <a:cs typeface="Times New Roman" pitchFamily="18" charset="0"/>
              </a:rPr>
            </a:br>
            <a:br>
              <a:rPr lang="uk-UA" sz="4000" dirty="0">
                <a:latin typeface="Times New Roman" pitchFamily="18" charset="0"/>
                <a:cs typeface="Times New Roman" pitchFamily="18" charset="0"/>
              </a:rPr>
            </a:br>
            <a:r>
              <a:rPr lang="uk-UA" sz="4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Інструкційна картка</a:t>
            </a:r>
            <a:br>
              <a:rPr lang="ru-RU" sz="4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9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br>
              <a:rPr lang="ru-RU" sz="4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4400" b="1" cap="all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uk-UA" sz="4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Виготовлення карети та </a:t>
            </a:r>
            <a:r>
              <a:rPr lang="uk-UA" sz="44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ії</a:t>
            </a:r>
            <a:r>
              <a:rPr lang="uk-UA" sz="4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оформлення»</a:t>
            </a:r>
            <a:br>
              <a:rPr lang="ru-RU" sz="4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uk-UA" dirty="0">
                <a:latin typeface="Times New Roman" pitchFamily="18" charset="0"/>
                <a:cs typeface="Times New Roman" pitchFamily="18" charset="0"/>
              </a:rPr>
              <a:t>     </a:t>
            </a:r>
            <a:br>
              <a:rPr lang="uk-UA" dirty="0">
                <a:latin typeface="Times New Roman" pitchFamily="18" charset="0"/>
                <a:cs typeface="Times New Roman" pitchFamily="18" charset="0"/>
              </a:rPr>
            </a:br>
            <a:r>
              <a:rPr lang="uk-UA" sz="4000" dirty="0">
                <a:latin typeface="Times New Roman" pitchFamily="18" charset="0"/>
                <a:cs typeface="Times New Roman" pitchFamily="18" charset="0"/>
              </a:rPr>
              <a:t> 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529863" y="2248249"/>
            <a:ext cx="2094181" cy="231181"/>
          </a:xfrm>
        </p:spPr>
        <p:txBody>
          <a:bodyPr>
            <a:normAutofit fontScale="62500" lnSpcReduction="20000"/>
          </a:bodyPr>
          <a:lstStyle/>
          <a:p>
            <a:pPr marL="0" indent="0" algn="ctr">
              <a:buNone/>
            </a:pPr>
            <a:r>
              <a:rPr lang="uk-UA" dirty="0"/>
              <a:t>   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 rot="10800000" flipH="1" flipV="1">
            <a:off x="6875585" y="5238023"/>
            <a:ext cx="4783015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Алекс</a:t>
            </a:r>
            <a:r>
              <a:rPr lang="uk-UA" b="1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єєва</a:t>
            </a:r>
            <a:r>
              <a:rPr lang="uk-UA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Любов</a:t>
            </a:r>
            <a:r>
              <a:rPr lang="ru-RU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uk-UA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                      </a:t>
            </a:r>
            <a:br>
              <a:rPr lang="ru-RU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керівник гуртка «Початкове технічне моделювання»</a:t>
            </a:r>
            <a:br>
              <a:rPr lang="ru-RU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endParaRPr lang="ru-RU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41390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>
        <p:split orient="vert"/>
      </p:transition>
    </mc:Choice>
    <mc:Fallback xmlns="">
      <p:transition spd="slow">
        <p:split orient="vert"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222632" y="527538"/>
            <a:ext cx="5785338" cy="1107831"/>
          </a:xfrm>
        </p:spPr>
        <p:txBody>
          <a:bodyPr>
            <a:normAutofit fontScale="90000"/>
          </a:bodyPr>
          <a:lstStyle/>
          <a:p>
            <a:r>
              <a:rPr lang="uk-UA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Необхідний матеріал:</a:t>
            </a:r>
            <a:br>
              <a:rPr lang="ru-RU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endParaRPr lang="ru-RU" dirty="0">
              <a:solidFill>
                <a:schemeClr val="accent2">
                  <a:lumMod val="75000"/>
                </a:schemeClr>
              </a:solidFill>
            </a:endParaRPr>
          </a:p>
        </p:txBody>
      </p:sp>
      <p:pic>
        <p:nvPicPr>
          <p:cNvPr id="4" name="Объект 3" descr="C:\Users\Иван\Desktop\1610606630122.jpg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844062" y="1497134"/>
            <a:ext cx="4086102" cy="4499219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Прямоугольник 4"/>
          <p:cNvSpPr/>
          <p:nvPr/>
        </p:nvSpPr>
        <p:spPr>
          <a:xfrm>
            <a:off x="5813571" y="1299920"/>
            <a:ext cx="5609869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itchFamily="2" charset="2"/>
              <a:buChar char="ü"/>
            </a:pPr>
            <a:r>
              <a:rPr lang="ru-RU" sz="2400" b="1" i="1" dirty="0"/>
              <a:t> </a:t>
            </a:r>
            <a:r>
              <a:rPr lang="ru-RU" sz="2400" b="1" i="1" dirty="0" err="1"/>
              <a:t>ножиці</a:t>
            </a:r>
            <a:r>
              <a:rPr lang="ru-RU" sz="2400" b="1" i="1" dirty="0"/>
              <a:t> ;</a:t>
            </a:r>
          </a:p>
          <a:p>
            <a:pPr marL="285750" indent="-285750">
              <a:buFont typeface="Wingdings" pitchFamily="2" charset="2"/>
              <a:buChar char="ü"/>
            </a:pPr>
            <a:r>
              <a:rPr lang="ru-RU" sz="2400" b="1" i="1" dirty="0" err="1"/>
              <a:t>кольровий</a:t>
            </a:r>
            <a:r>
              <a:rPr lang="ru-RU" sz="2400" b="1" i="1" dirty="0"/>
              <a:t> </a:t>
            </a:r>
            <a:r>
              <a:rPr lang="ru-RU" sz="2400" b="1" i="1" dirty="0" err="1"/>
              <a:t>напівкартон</a:t>
            </a:r>
            <a:r>
              <a:rPr lang="ru-RU" sz="2400" b="1" i="1" dirty="0"/>
              <a:t> форматом А4(за </a:t>
            </a:r>
            <a:r>
              <a:rPr lang="ru-RU" sz="2400" b="1" i="1" dirty="0" err="1"/>
              <a:t>власним</a:t>
            </a:r>
            <a:r>
              <a:rPr lang="ru-RU" sz="2400" b="1" i="1" dirty="0"/>
              <a:t> </a:t>
            </a:r>
            <a:r>
              <a:rPr lang="ru-RU" sz="2400" b="1" i="1" dirty="0" err="1"/>
              <a:t>вибором</a:t>
            </a:r>
            <a:r>
              <a:rPr lang="ru-RU" sz="2400" b="1" i="1" dirty="0"/>
              <a:t>); </a:t>
            </a:r>
          </a:p>
          <a:p>
            <a:pPr marL="285750" indent="-285750">
              <a:buFont typeface="Wingdings" pitchFamily="2" charset="2"/>
              <a:buChar char="ü"/>
            </a:pPr>
            <a:r>
              <a:rPr lang="ru-RU" sz="2400" b="1" i="1" dirty="0" err="1"/>
              <a:t>канце</a:t>
            </a:r>
            <a:r>
              <a:rPr lang="uk-UA" sz="2400" b="1" i="1" dirty="0" err="1"/>
              <a:t>лярський</a:t>
            </a:r>
            <a:r>
              <a:rPr lang="uk-UA" sz="2400" b="1" i="1" dirty="0"/>
              <a:t> </a:t>
            </a:r>
            <a:r>
              <a:rPr lang="ru-RU" sz="2400" b="1" i="1" dirty="0" err="1"/>
              <a:t>ніж</a:t>
            </a:r>
            <a:r>
              <a:rPr lang="ru-RU" sz="2400" b="1" i="1" dirty="0"/>
              <a:t>;</a:t>
            </a:r>
          </a:p>
          <a:p>
            <a:pPr marL="285750" indent="-285750">
              <a:buFont typeface="Wingdings" pitchFamily="2" charset="2"/>
              <a:buChar char="ü"/>
            </a:pPr>
            <a:r>
              <a:rPr lang="ru-RU" sz="2400" b="1" i="1" dirty="0"/>
              <a:t> клей ПВА;</a:t>
            </a:r>
          </a:p>
          <a:p>
            <a:pPr marL="285750" indent="-285750">
              <a:buFont typeface="Wingdings" pitchFamily="2" charset="2"/>
              <a:buChar char="ü"/>
            </a:pPr>
            <a:r>
              <a:rPr lang="ru-RU" sz="2400" b="1" i="1" dirty="0"/>
              <a:t>шило;</a:t>
            </a:r>
          </a:p>
          <a:p>
            <a:pPr marL="285750" indent="-285750">
              <a:buFont typeface="Wingdings" pitchFamily="2" charset="2"/>
              <a:buChar char="ü"/>
            </a:pPr>
            <a:r>
              <a:rPr lang="ru-RU" sz="2400" b="1" i="1" dirty="0"/>
              <a:t> </a:t>
            </a:r>
            <a:r>
              <a:rPr lang="ru-RU" sz="2400" b="1" i="1" dirty="0" err="1"/>
              <a:t>підкладна</a:t>
            </a:r>
            <a:r>
              <a:rPr lang="ru-RU" sz="2400" b="1" i="1" dirty="0"/>
              <a:t> дощечка (для </a:t>
            </a:r>
            <a:r>
              <a:rPr lang="ru-RU" sz="2400" b="1" i="1" dirty="0" err="1"/>
              <a:t>роботи</a:t>
            </a:r>
            <a:r>
              <a:rPr lang="ru-RU" sz="2400" b="1" i="1" dirty="0"/>
              <a:t> з </a:t>
            </a:r>
            <a:r>
              <a:rPr lang="ru-RU" sz="2400" b="1" i="1" dirty="0" err="1"/>
              <a:t>канцелярським</a:t>
            </a:r>
            <a:r>
              <a:rPr lang="ru-RU" sz="2400" b="1" i="1" dirty="0"/>
              <a:t> </a:t>
            </a:r>
            <a:r>
              <a:rPr lang="ru-RU" sz="2400" b="1" i="1" dirty="0" err="1"/>
              <a:t>ножем</a:t>
            </a:r>
            <a:r>
              <a:rPr lang="ru-RU" sz="2400" b="1" i="1" dirty="0"/>
              <a:t>);</a:t>
            </a:r>
          </a:p>
          <a:p>
            <a:pPr marL="285750" indent="-285750">
              <a:buFont typeface="Wingdings" pitchFamily="2" charset="2"/>
              <a:buChar char="ü"/>
            </a:pPr>
            <a:r>
              <a:rPr lang="ru-RU" sz="2400" b="1" i="1" dirty="0"/>
              <a:t> </a:t>
            </a:r>
            <a:r>
              <a:rPr lang="ru-RU" sz="2400" b="1" i="1" dirty="0" err="1"/>
              <a:t>паперова</a:t>
            </a:r>
            <a:r>
              <a:rPr lang="ru-RU" sz="2400" b="1" i="1" dirty="0"/>
              <a:t> </a:t>
            </a:r>
            <a:r>
              <a:rPr lang="ru-RU" sz="2400" b="1" i="1" dirty="0" err="1"/>
              <a:t>серветка</a:t>
            </a:r>
            <a:r>
              <a:rPr lang="ru-RU" sz="2400" b="1" i="1" dirty="0"/>
              <a:t>;</a:t>
            </a:r>
          </a:p>
          <a:p>
            <a:pPr marL="285750" indent="-285750">
              <a:buFont typeface="Wingdings" pitchFamily="2" charset="2"/>
              <a:buChar char="ü"/>
            </a:pPr>
            <a:r>
              <a:rPr lang="ru-RU" sz="2400" b="1" i="1" dirty="0"/>
              <a:t> </a:t>
            </a:r>
            <a:r>
              <a:rPr lang="ru-RU" sz="2400" b="1" i="1" dirty="0" err="1"/>
              <a:t>прикраси</a:t>
            </a:r>
            <a:r>
              <a:rPr lang="ru-RU" sz="2400" b="1" i="1" dirty="0"/>
              <a:t> (</a:t>
            </a:r>
            <a:r>
              <a:rPr lang="ru-RU" sz="2400" b="1" i="1" dirty="0" err="1"/>
              <a:t>бусини</a:t>
            </a:r>
            <a:r>
              <a:rPr lang="ru-RU" sz="2400" b="1" i="1" dirty="0"/>
              <a:t>, </a:t>
            </a:r>
            <a:r>
              <a:rPr lang="ru-RU" sz="2400" b="1" i="1" dirty="0" err="1"/>
              <a:t>смужки</a:t>
            </a:r>
            <a:r>
              <a:rPr lang="ru-RU" sz="2400" b="1" i="1" dirty="0"/>
              <a:t> </a:t>
            </a:r>
            <a:r>
              <a:rPr lang="ru-RU" sz="2400" b="1" i="1" dirty="0" err="1"/>
              <a:t>тощо</a:t>
            </a:r>
            <a:r>
              <a:rPr lang="ru-RU" sz="2400" b="1" i="1" dirty="0"/>
              <a:t>)</a:t>
            </a:r>
          </a:p>
          <a:p>
            <a:pPr marL="285750" indent="-285750">
              <a:buFont typeface="Wingdings" pitchFamily="2" charset="2"/>
              <a:buChar char="ü"/>
            </a:pPr>
            <a:r>
              <a:rPr lang="ru-RU" sz="2400" b="1" i="1" dirty="0" err="1"/>
              <a:t>трафарети</a:t>
            </a:r>
            <a:r>
              <a:rPr lang="ru-RU" sz="2400" b="1" i="1" dirty="0"/>
              <a:t> </a:t>
            </a:r>
            <a:r>
              <a:rPr lang="ru-RU" sz="2400" b="1" i="1" dirty="0" err="1"/>
              <a:t>або</a:t>
            </a:r>
            <a:r>
              <a:rPr lang="ru-RU" sz="2400" b="1" i="1" dirty="0"/>
              <a:t> </a:t>
            </a:r>
            <a:r>
              <a:rPr lang="ru-RU" sz="2400" b="1" i="1" dirty="0" err="1"/>
              <a:t>шаблони</a:t>
            </a:r>
            <a:r>
              <a:rPr lang="ru-RU" b="1" i="1" dirty="0"/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5954428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>
        <p:split orient="vert"/>
      </p:transition>
    </mc:Choice>
    <mc:Fallback xmlns="">
      <p:transition spd="slow">
        <p:split orient="vert"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b="1" i="1" dirty="0">
                <a:latin typeface="Times New Roman" pitchFamily="18" charset="0"/>
                <a:cs typeface="Times New Roman" pitchFamily="18" charset="0"/>
              </a:rPr>
              <a:t>Скопіюйте, роздрукуйте або намалюйте власноруч карету.</a:t>
            </a:r>
            <a:br>
              <a:rPr lang="ru-RU" b="1" i="1" dirty="0">
                <a:latin typeface="Times New Roman" pitchFamily="18" charset="0"/>
                <a:cs typeface="Times New Roman" pitchFamily="18" charset="0"/>
              </a:rPr>
            </a:br>
            <a:endParaRPr lang="ru-RU" dirty="0"/>
          </a:p>
        </p:txBody>
      </p:sp>
      <p:pic>
        <p:nvPicPr>
          <p:cNvPr id="4" name="Объект 3" descr="C:\Users\Иван\Desktop\IMG_20210113_111936.jpg"/>
          <p:cNvPicPr>
            <a:picLocks noGrp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1916722" y="2356342"/>
            <a:ext cx="4132385" cy="3499338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Рисунок 4" descr="C:\Users\Иван\Desktop\IMG_20210113_111956.jp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6701935" y="2165107"/>
            <a:ext cx="4132384" cy="388180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1091404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>
        <p:split orient="vert"/>
      </p:transition>
    </mc:Choice>
    <mc:Fallback xmlns="">
      <p:transition spd="slow">
        <p:split orient="vert"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 descr="Карета своими руками из картона: мастер-класс с фото"/>
          <p:cNvPicPr>
            <a:picLocks noGrp="1"/>
          </p:cNvPicPr>
          <p:nvPr>
            <p:ph idx="4294967295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3185987" y="-1023080"/>
            <a:ext cx="6471141" cy="886899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2802206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>
        <p:split orient="vert"/>
      </p:transition>
    </mc:Choice>
    <mc:Fallback xmlns="">
      <p:transition spd="slow">
        <p:split orient="vert"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 descr="Правила техніки безпеки з трудового навчання, для учнів молодших класів,  під час роботи з клеєм та ножицями. Гарний виріб - не завжди безпечна  праця! Прості правила, які потрібно пам'ятати все життя! Вивчи"/>
          <p:cNvPicPr>
            <a:picLocks noGrp="1"/>
          </p:cNvPicPr>
          <p:nvPr>
            <p:ph idx="4294967295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705708" y="527538"/>
            <a:ext cx="9724292" cy="5908431"/>
          </a:xfrm>
        </p:spPr>
      </p:pic>
    </p:spTree>
    <p:extLst>
      <p:ext uri="{BB962C8B-B14F-4D97-AF65-F5344CB8AC3E}">
        <p14:creationId xmlns:p14="http://schemas.microsoft.com/office/powerpoint/2010/main" val="2700930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>
        <p:split orient="vert"/>
      </p:transition>
    </mc:Choice>
    <mc:Fallback xmlns="">
      <p:transition spd="slow">
        <p:split orient="vert"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1178169" y="295245"/>
            <a:ext cx="10565340" cy="23083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uk-UA" altLang="uk-UA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Канцелярським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uk-UA" altLang="uk-UA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ножем  </a:t>
            </a:r>
            <a:r>
              <a:rPr lang="uk-UA" altLang="uk-UA" sz="3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виріжте</a:t>
            </a:r>
            <a:r>
              <a:rPr lang="uk-UA" altLang="uk-UA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спочатку внутрішні отвори  на малюнку, а потім  всю роботу</a:t>
            </a:r>
            <a:endParaRPr kumimoji="0" lang="uk-UA" altLang="uk-UA" sz="3600" b="0" i="1" u="none" strike="noStrike" cap="none" normalizeH="0" baseline="0" dirty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uk-UA" altLang="uk-UA" sz="3600" b="0" i="0" u="none" strike="noStrike" cap="none" normalizeH="0" baseline="0" dirty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0" y="3705225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53038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53038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53038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53038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53038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53038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53038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53038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53038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303838" algn="l"/>
              </a:tabLst>
            </a:pPr>
            <a:r>
              <a:rPr kumimoji="0" lang="uk-UA" altLang="uk-UA" sz="1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endParaRPr kumimoji="0" lang="uk-UA" altLang="uk-UA" sz="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303838" algn="l"/>
              </a:tabLst>
            </a:pPr>
            <a:endParaRPr kumimoji="0" lang="uk-UA" altLang="uk-UA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6" name="Рисунок 5" descr="C:\Users\Иван\Desktop\1610540429299.jp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2080294" y="2862025"/>
            <a:ext cx="3981082" cy="3217990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Рисунок 6" descr="C:\Users\Иван\Desktop\1610540427898.jpg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0996" y="2480477"/>
            <a:ext cx="3373318" cy="398108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0832824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>
        <p:split orient="vert"/>
      </p:transition>
    </mc:Choice>
    <mc:Fallback xmlns="">
      <p:transition spd="slow">
        <p:split orient="vert"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flipH="1">
            <a:off x="1899138" y="263770"/>
            <a:ext cx="9812216" cy="1811215"/>
          </a:xfrm>
        </p:spPr>
        <p:txBody>
          <a:bodyPr>
            <a:normAutofit fontScale="90000"/>
          </a:bodyPr>
          <a:lstStyle/>
          <a:p>
            <a:pPr algn="ctr"/>
            <a:br>
              <a:rPr lang="uk-UA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Проводимо шилом  по лініям згину та склеюємо деталі</a:t>
            </a:r>
            <a:br>
              <a:rPr lang="uk-UA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uk-UA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Заголовок 1"/>
          <p:cNvSpPr txBox="1">
            <a:spLocks/>
          </p:cNvSpPr>
          <p:nvPr/>
        </p:nvSpPr>
        <p:spPr>
          <a:xfrm>
            <a:off x="10132541" y="397493"/>
            <a:ext cx="1342768" cy="475718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25000" lnSpcReduction="200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r"/>
            <a:br>
              <a:rPr lang="uk-UA" sz="7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1" name="Рисунок 10" descr="C:\Users\Иван\Desktop\IMG_20210113_122927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9909" y="2482626"/>
            <a:ext cx="2672860" cy="3513726"/>
          </a:xfrm>
          <a:prstGeom prst="rect">
            <a:avLst/>
          </a:prstGeom>
          <a:noFill/>
          <a:ln>
            <a:noFill/>
          </a:ln>
        </p:spPr>
      </p:pic>
      <p:pic>
        <p:nvPicPr>
          <p:cNvPr id="12" name="Рисунок 11" descr="C:\Users\Иван\Desktop\IMG_20210113_123621.jp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91172" y="2482626"/>
            <a:ext cx="2840551" cy="3513726"/>
          </a:xfrm>
          <a:prstGeom prst="rect">
            <a:avLst/>
          </a:prstGeom>
          <a:noFill/>
          <a:ln>
            <a:noFill/>
          </a:ln>
        </p:spPr>
      </p:pic>
      <p:pic>
        <p:nvPicPr>
          <p:cNvPr id="13" name="Рисунок 12" descr="C:\Users\Иван\Desktop\1610540387668.jpg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28537" y="2497016"/>
            <a:ext cx="2795955" cy="349933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6237196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>
        <p:split orient="vert"/>
      </p:transition>
    </mc:Choice>
    <mc:Fallback xmlns="">
      <p:transition spd="slow">
        <p:split orient="vert"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2233246" y="369278"/>
            <a:ext cx="9355016" cy="1266092"/>
          </a:xfrm>
        </p:spPr>
        <p:txBody>
          <a:bodyPr>
            <a:normAutofit fontScale="90000"/>
          </a:bodyPr>
          <a:lstStyle/>
          <a:p>
            <a:pPr algn="ctr"/>
            <a:r>
              <a:rPr lang="uk-UA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Декоруємо карету  бусинами, квітами, кольоровими смужками тощо</a:t>
            </a:r>
            <a:br>
              <a:rPr lang="uk-UA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/>
          </a:p>
        </p:txBody>
      </p:sp>
      <p:pic>
        <p:nvPicPr>
          <p:cNvPr id="4" name="Рисунок 3" descr="C:\Users\Иван\Desktop\1610540381231.jp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16127" y="1829534"/>
            <a:ext cx="2693012" cy="3418742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Рисунок 4" descr="C:\Users\Иван\Desktop\1610540380390.jpg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46630" y="1829534"/>
            <a:ext cx="2854569" cy="3418742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Прямоугольник 7"/>
          <p:cNvSpPr/>
          <p:nvPr/>
        </p:nvSpPr>
        <p:spPr>
          <a:xfrm rot="10800000" flipH="1" flipV="1">
            <a:off x="4167554" y="6161422"/>
            <a:ext cx="462475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i="1" dirty="0"/>
              <a:t>В</a:t>
            </a:r>
            <a:r>
              <a:rPr lang="uk-UA" b="1" i="1" dirty="0" err="1"/>
              <a:t>ітаємо</a:t>
            </a:r>
            <a:r>
              <a:rPr lang="ru-RU" b="1" i="1" dirty="0"/>
              <a:t>! Ваша карета готова</a:t>
            </a:r>
            <a:r>
              <a:rPr lang="ru-RU" dirty="0"/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42122603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>
        <p:split orient="vert"/>
      </p:transition>
    </mc:Choice>
    <mc:Fallback xmlns="">
      <p:transition spd="slow">
        <p:split orient="vert"/>
      </p:transition>
    </mc:Fallback>
  </mc:AlternateContent>
</p:sld>
</file>

<file path=ppt/theme/theme1.xml><?xml version="1.0" encoding="utf-8"?>
<a:theme xmlns:a="http://schemas.openxmlformats.org/drawingml/2006/main" name="Легкий дым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Бумажная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1135</TotalTime>
  <Words>154</Words>
  <Application>Microsoft Office PowerPoint</Application>
  <PresentationFormat>Широкоэкранный</PresentationFormat>
  <Paragraphs>21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Легкий дым</vt:lpstr>
      <vt:lpstr>Комунальний заклад «Центр позашкільної освіти» Мелітопольської міської ради Запорізької області  Науково-технічний відділ   Інструкційна картка   «Виготовлення карети та ії оформлення»        </vt:lpstr>
      <vt:lpstr>Необхідний матеріал: </vt:lpstr>
      <vt:lpstr>Скопіюйте, роздрукуйте або намалюйте власноруч карету. </vt:lpstr>
      <vt:lpstr>Презентация PowerPoint</vt:lpstr>
      <vt:lpstr>Презентация PowerPoint</vt:lpstr>
      <vt:lpstr>Презентация PowerPoint</vt:lpstr>
      <vt:lpstr> Проводимо шилом  по лініям згину та склеюємо деталі </vt:lpstr>
      <vt:lpstr>Декоруємо карету  бусинами, квітами, кольоровими смужками тощо 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Хозяин</dc:creator>
  <cp:lastModifiedBy>olena.prokop77@gmail.com</cp:lastModifiedBy>
  <cp:revision>109</cp:revision>
  <dcterms:created xsi:type="dcterms:W3CDTF">2020-10-24T13:00:37Z</dcterms:created>
  <dcterms:modified xsi:type="dcterms:W3CDTF">2021-01-16T19:18:14Z</dcterms:modified>
</cp:coreProperties>
</file>