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35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83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8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9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3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84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144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4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70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9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47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34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5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22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41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476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51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E3D962-92A4-4F40-B147-73AE1A8CB9D9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E057C1-674D-406C-9D99-4A0C7D6AA9A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43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0774AA-97DD-40AF-B5DB-E0CE2C55A08E}"/>
              </a:ext>
            </a:extLst>
          </p:cNvPr>
          <p:cNvSpPr txBox="1"/>
          <p:nvPr/>
        </p:nvSpPr>
        <p:spPr>
          <a:xfrm>
            <a:off x="1411550" y="228600"/>
            <a:ext cx="107804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КОМУНАЛЬНИЙ ЗАКЛАД </a:t>
            </a:r>
            <a:r>
              <a:rPr lang="ru-RU" sz="1600" b="1" i="1" dirty="0">
                <a:solidFill>
                  <a:srgbClr val="00B050"/>
                </a:solidFill>
              </a:rPr>
              <a:t> </a:t>
            </a:r>
            <a:r>
              <a:rPr lang="ru-RU" sz="1600" b="1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«ЦЕНТР ПОЗАШКІЛЬНОЇ ОСВІТИ»</a:t>
            </a:r>
            <a:endParaRPr lang="ru-RU" sz="1600" b="1" i="1" dirty="0">
              <a:solidFill>
                <a:srgbClr val="00B05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 МЕЛІТОПОЛЬСЬКОЇ МІСЬКОЇ РАДИ </a:t>
            </a:r>
            <a:r>
              <a:rPr lang="ru-RU" sz="1600" b="1" i="1" dirty="0">
                <a:solidFill>
                  <a:srgbClr val="00B050"/>
                </a:solidFill>
              </a:rPr>
              <a:t> </a:t>
            </a:r>
            <a:r>
              <a:rPr lang="ru-RU" sz="1600" b="1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ЗАПОРІЗЬКОЇ ОБЛАСТІ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ru-RU" sz="1600" b="1" i="1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1" dirty="0">
                <a:solidFill>
                  <a:srgbClr val="00B050"/>
                </a:solidFill>
                <a:latin typeface="Arial" panose="020B0604020202020204" pitchFamily="34" charset="0"/>
              </a:rPr>
              <a:t>ВІДДІЛ НАУКОВО-ТЕХНІЧНОГО СПРЯМУВАННЯ</a:t>
            </a:r>
            <a:endParaRPr lang="ru-RU" sz="1600" b="1" i="1" dirty="0">
              <a:solidFill>
                <a:srgbClr val="00B050"/>
              </a:solidFill>
              <a:effectLst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4F11DA-9003-4D08-BB88-7807D24C4F1C}"/>
              </a:ext>
            </a:extLst>
          </p:cNvPr>
          <p:cNvSpPr txBox="1"/>
          <p:nvPr/>
        </p:nvSpPr>
        <p:spPr>
          <a:xfrm>
            <a:off x="2688336" y="3877056"/>
            <a:ext cx="70317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«Виготовлення квітки </a:t>
            </a:r>
            <a:r>
              <a:rPr lang="ru-RU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маку </a:t>
            </a:r>
          </a:p>
          <a:p>
            <a:pPr algn="ctr"/>
            <a:r>
              <a:rPr lang="uk-UA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Дня пам’яті та примирення»</a:t>
            </a:r>
            <a:endParaRPr lang="ru-RU" sz="32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 descr="До Дня пам’яті та примирення та Дня перемоги над нацизмом у Другій світовій війні">
            <a:extLst>
              <a:ext uri="{FF2B5EF4-FFF2-40B4-BE49-F238E27FC236}">
                <a16:creationId xmlns:a16="http://schemas.microsoft.com/office/drawing/2014/main" id="{423C0763-7F2C-47A2-8EA4-B38F6D8B7A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991" y="1546241"/>
            <a:ext cx="5940425" cy="2199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49D4C8-3F78-4CBE-9DCC-99EF38C61754}"/>
              </a:ext>
            </a:extLst>
          </p:cNvPr>
          <p:cNvSpPr txBox="1"/>
          <p:nvPr/>
        </p:nvSpPr>
        <p:spPr>
          <a:xfrm>
            <a:off x="3054096" y="5706070"/>
            <a:ext cx="6437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Гурток «Майстерня паперового моделювання»</a:t>
            </a:r>
            <a:endParaRPr lang="ru-RU" sz="1600" b="0" i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1600" b="1" i="1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Керівник: Захарчук Катерина Олексіївна</a:t>
            </a:r>
            <a:endParaRPr lang="ru-RU" sz="1600" b="0" i="1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67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161279-CBA8-4CE3-B213-BB94891A8A93}"/>
              </a:ext>
            </a:extLst>
          </p:cNvPr>
          <p:cNvSpPr txBox="1"/>
          <p:nvPr/>
        </p:nvSpPr>
        <p:spPr>
          <a:xfrm>
            <a:off x="1600200" y="1207008"/>
            <a:ext cx="923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3.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Для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ф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ормування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квітки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н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еобхідно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вставити пелюстку в «кишеньку»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іншої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 та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попередньо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нанести по краплині клею ПВА на зворотню сторону пелюстки. Квітка майже готова.</a:t>
            </a:r>
            <a:endParaRPr lang="ru-RU" b="0" dirty="0">
              <a:solidFill>
                <a:srgbClr val="002060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6521B7-6732-485A-ADF0-BFE755B24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r="6650"/>
          <a:stretch/>
        </p:blipFill>
        <p:spPr>
          <a:xfrm>
            <a:off x="3790211" y="2961368"/>
            <a:ext cx="2212640" cy="2496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B8424D-ABC5-4084-B769-A6F626265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8" y="2952279"/>
            <a:ext cx="2451628" cy="2496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7A64DC-DA0D-4276-8DA7-B5ED8C1EB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66" y="2949815"/>
            <a:ext cx="2212175" cy="24963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321E6E-4163-405F-A4A1-EF35F0137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952" y="2949815"/>
            <a:ext cx="2351580" cy="25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91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56752C-200D-4456-A7D1-DEA5314080F6}"/>
              </a:ext>
            </a:extLst>
          </p:cNvPr>
          <p:cNvSpPr txBox="1"/>
          <p:nvPr/>
        </p:nvSpPr>
        <p:spPr>
          <a:xfrm>
            <a:off x="1830324" y="1316736"/>
            <a:ext cx="8805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4.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Для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з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акріплення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пелюсток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між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собою -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ижню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 пелюстку вивести наперед, намазати клеєм та вставити в «кишеньку».</a:t>
            </a:r>
            <a:endParaRPr lang="ru-RU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5A9F9A-D56F-4F5B-8E72-7054FE5E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0"/>
          <a:stretch/>
        </p:blipFill>
        <p:spPr>
          <a:xfrm>
            <a:off x="978408" y="2975422"/>
            <a:ext cx="2559770" cy="26822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173F96-1807-4D1D-84B7-C4F923434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29" y="2984492"/>
            <a:ext cx="2559770" cy="26731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71B0D3-B698-4776-B78D-DDB3D1BE5B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7"/>
          <a:stretch/>
        </p:blipFill>
        <p:spPr>
          <a:xfrm>
            <a:off x="6519939" y="2975422"/>
            <a:ext cx="2313166" cy="26731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E26E84-7632-4E99-A0E3-8CDB60E59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45" y="3636919"/>
            <a:ext cx="2348292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1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F5E85A-8C56-4B0B-93F9-C6CC6AC24959}"/>
              </a:ext>
            </a:extLst>
          </p:cNvPr>
          <p:cNvSpPr txBox="1"/>
          <p:nvPr/>
        </p:nvSpPr>
        <p:spPr>
          <a:xfrm flipH="1">
            <a:off x="2596895" y="1426464"/>
            <a:ext cx="852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5.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Перегорнути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квітку та склеїти пелюстки між собою.</a:t>
            </a:r>
            <a:endParaRPr lang="ru-RU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9688E9-5DE4-470B-962B-0CDAA74C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99" y="2724910"/>
            <a:ext cx="3070667" cy="28047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8BB61-A443-4CA7-8F3D-2B82D43FB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0" y="2724911"/>
            <a:ext cx="2698135" cy="28047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2ACF02-C39A-438F-AFEF-DB853912B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30" y="2724911"/>
            <a:ext cx="2768741" cy="280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8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913465-E1BC-47BA-A9EF-5FB9BA83D638}"/>
              </a:ext>
            </a:extLst>
          </p:cNvPr>
          <p:cNvSpPr txBox="1"/>
          <p:nvPr/>
        </p:nvSpPr>
        <p:spPr>
          <a:xfrm>
            <a:off x="1695589" y="981708"/>
            <a:ext cx="8906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6. Для серединки мака скрутити з чорної смужки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вільну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спіраль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довжиною</a:t>
            </a:r>
            <a:r>
              <a:rPr lang="en-US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uk-UA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18 см, та приклеїти в центр квітки. Прикрасити мак можна паперовими смужками синього та жовтого кольору</a:t>
            </a:r>
            <a:r>
              <a:rPr lang="uk-UA" b="1" i="1" dirty="0">
                <a:solidFill>
                  <a:srgbClr val="002060"/>
                </a:solidFill>
                <a:latin typeface="Arial" panose="020B0604020202020204" pitchFamily="34" charset="0"/>
              </a:rPr>
              <a:t>, д</a:t>
            </a:r>
            <a:r>
              <a:rPr lang="uk-UA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ля цього с</a:t>
            </a:r>
            <a:r>
              <a:rPr lang="uk-UA" b="1" i="1" dirty="0">
                <a:solidFill>
                  <a:srgbClr val="002060"/>
                </a:solidFill>
                <a:latin typeface="Arial" panose="020B0604020202020204" pitchFamily="34" charset="0"/>
              </a:rPr>
              <a:t>класти смужки навпіл і приклеїти зі зворотньої сторони.</a:t>
            </a:r>
            <a:endParaRPr lang="ru-RU" b="0" dirty="0">
              <a:solidFill>
                <a:srgbClr val="002060"/>
              </a:solidFill>
              <a:effectLst/>
            </a:endParaRPr>
          </a:p>
          <a:p>
            <a:pPr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BC024F-DB84-4C2E-A718-3B64C78DA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5" y="2934524"/>
            <a:ext cx="2405908" cy="25245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108F36-7374-4BCF-AE6E-DA508ACAC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552"/>
          <a:stretch/>
        </p:blipFill>
        <p:spPr>
          <a:xfrm>
            <a:off x="3457501" y="2934524"/>
            <a:ext cx="2531838" cy="2594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29B4273-7114-42F7-A646-516C0CBD9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87" y="2934524"/>
            <a:ext cx="2732132" cy="26104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31FF51-9636-47BD-AB74-054A5C532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87" y="2934524"/>
            <a:ext cx="2206838" cy="26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9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AE6E-33D2-414F-91D0-C2924367B3E0}"/>
              </a:ext>
            </a:extLst>
          </p:cNvPr>
          <p:cNvSpPr txBox="1"/>
          <p:nvPr/>
        </p:nvSpPr>
        <p:spPr>
          <a:xfrm>
            <a:off x="1464564" y="1005840"/>
            <a:ext cx="9262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7. Квітка зі стрічками сформована. Залишилось прикріпити петельку з кольорового шнурка. </a:t>
            </a:r>
            <a:r>
              <a:rPr lang="uk-UA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Квітка </a:t>
            </a:r>
            <a:r>
              <a:rPr lang="ru-RU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маку </a:t>
            </a:r>
            <a:r>
              <a:rPr lang="uk-UA" sz="18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Дня пам’яті та примирення готова!</a:t>
            </a:r>
          </a:p>
          <a:p>
            <a:pPr algn="just"/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Пам’ятаємо. Перемагаємо.</a:t>
            </a:r>
          </a:p>
          <a:p>
            <a:pPr algn="just"/>
            <a:endParaRPr lang="ru-RU" b="0" dirty="0">
              <a:solidFill>
                <a:srgbClr val="002060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A1868E-8A97-4FC5-95B9-EA0871083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5" y="2682978"/>
            <a:ext cx="2312630" cy="2926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03EC78-0F1B-4444-A0A1-96F1C5077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18" y="2682978"/>
            <a:ext cx="3094208" cy="2926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36FEBB-ACBC-429D-A601-D692CC359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539" y="2668847"/>
            <a:ext cx="2084487" cy="29550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8F7E9F-43A1-4685-897A-3D165ED36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39" y="2668847"/>
            <a:ext cx="2299566" cy="29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9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1CD229-B145-4CD0-9CD5-6C3768B8CD57}"/>
              </a:ext>
            </a:extLst>
          </p:cNvPr>
          <p:cNvSpPr txBox="1"/>
          <p:nvPr/>
        </p:nvSpPr>
        <p:spPr>
          <a:xfrm>
            <a:off x="1793748" y="2828835"/>
            <a:ext cx="8604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ru-RU" sz="72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ДЯКУЮ ЗА УВАГУ!</a:t>
            </a:r>
            <a:endParaRPr lang="ru-RU" sz="72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3074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48B32C70-88D5-4D01-A1F9-6F3832E0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4" y="4282468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6E6C9566-28AC-4070-871A-5224741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868" y="743737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3FF4DD57-C00A-4452-A270-F446E32F4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18" y="743737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E04C468C-2928-4E94-B917-6BCFAD31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64" y="774508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E92C2E2F-1FF3-4CA5-BB47-B2819873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552" y="4282468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B8613F0D-256A-49B2-B774-05825442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18" y="4282468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E7793F75-32AE-4D05-8811-E7F7EABE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41" y="4282468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Фотообои цветы | Обои на стену Маки flowers-0000714 купить | Make.ua">
            <a:extLst>
              <a:ext uri="{FF2B5EF4-FFF2-40B4-BE49-F238E27FC236}">
                <a16:creationId xmlns:a16="http://schemas.microsoft.com/office/drawing/2014/main" id="{02CC0D99-9E68-4451-BA77-6640BB446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41" y="774509"/>
            <a:ext cx="2313242" cy="15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нь пам'яті та примирення">
            <a:extLst>
              <a:ext uri="{FF2B5EF4-FFF2-40B4-BE49-F238E27FC236}">
                <a16:creationId xmlns:a16="http://schemas.microsoft.com/office/drawing/2014/main" id="{365BC473-000D-4242-A9D1-809A077F402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64" y="768096"/>
            <a:ext cx="3547871" cy="14900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D646F-22AF-4553-AB15-76F7FECAF312}"/>
              </a:ext>
            </a:extLst>
          </p:cNvPr>
          <p:cNvSpPr txBox="1"/>
          <p:nvPr/>
        </p:nvSpPr>
        <p:spPr>
          <a:xfrm>
            <a:off x="5833872" y="914400"/>
            <a:ext cx="5358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kern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Дня пам’яті та примирення та Дня перемоги над нацизмом у Другій світовій війні</a:t>
            </a:r>
            <a:endParaRPr lang="ru-RU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1B9C9-9F55-470E-9ED2-3EBF46583803}"/>
              </a:ext>
            </a:extLst>
          </p:cNvPr>
          <p:cNvSpPr txBox="1"/>
          <p:nvPr/>
        </p:nvSpPr>
        <p:spPr>
          <a:xfrm>
            <a:off x="1097280" y="2706624"/>
            <a:ext cx="10094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8 - 9 травня в багатьох країнах світу згадують події Другої світової війни, адже це найкривавіша війна, у ході якої загинуло за різними оцінками від 50 до 85 мільйонів людей. Війна для України почалася 1 вересня 1939 р. із нападу нацистської Німеччини на Польщу. Цього дня німецька військова авіація бомбардувала Львів та інші міста.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6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780EBC-436B-4E0F-9AD5-9470A48430AD}"/>
              </a:ext>
            </a:extLst>
          </p:cNvPr>
          <p:cNvSpPr txBox="1"/>
          <p:nvPr/>
        </p:nvSpPr>
        <p:spPr>
          <a:xfrm>
            <a:off x="829056" y="640080"/>
            <a:ext cx="10533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Україна зробила значний внесок у перемогу над нацизмом та союзниками Німеччини. Ціною цього стали надзвичайні втрати українців і громадян інших національностей упродовж 1939–1945 років.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Друга світова війна 1939-45: історія - як почалася і закінчилася">
            <a:extLst>
              <a:ext uri="{FF2B5EF4-FFF2-40B4-BE49-F238E27FC236}">
                <a16:creationId xmlns:a16="http://schemas.microsoft.com/office/drawing/2014/main" id="{CED0EC4E-6D0E-406E-AEA6-76FC72726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56" y="2636104"/>
            <a:ext cx="5661152" cy="31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 невідомих фото Другої Світової війни">
            <a:extLst>
              <a:ext uri="{FF2B5EF4-FFF2-40B4-BE49-F238E27FC236}">
                <a16:creationId xmlns:a16="http://schemas.microsoft.com/office/drawing/2014/main" id="{937B80F8-B9D2-4600-80E9-7AB9594F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" y="2816246"/>
            <a:ext cx="4573287" cy="29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1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ам'ятати заради майбутнього">
            <a:extLst>
              <a:ext uri="{FF2B5EF4-FFF2-40B4-BE49-F238E27FC236}">
                <a16:creationId xmlns:a16="http://schemas.microsoft.com/office/drawing/2014/main" id="{AF9D20F2-C984-4885-963A-FDCB3F7A8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" y="1081659"/>
            <a:ext cx="3822192" cy="27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2A3656-5E3B-408C-A0E0-42B7AED091C1}"/>
              </a:ext>
            </a:extLst>
          </p:cNvPr>
          <p:cNvSpPr txBox="1"/>
          <p:nvPr/>
        </p:nvSpPr>
        <p:spPr>
          <a:xfrm>
            <a:off x="5038344" y="841248"/>
            <a:ext cx="619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Друга світова війна стала найбільш кривавою і жорстокою в історії людства. 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9B438-288F-49CB-8895-08DECDAA7AB5}"/>
              </a:ext>
            </a:extLst>
          </p:cNvPr>
          <p:cNvSpPr txBox="1"/>
          <p:nvPr/>
        </p:nvSpPr>
        <p:spPr>
          <a:xfrm>
            <a:off x="4498848" y="2473176"/>
            <a:ext cx="6861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Цей день присвячений пам’яті тих людей, чиє життя було обірване насильством світового масштабу, людям усіх рас і націй.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Освобождение Украины от немецкой оккупации | Пикабу">
            <a:extLst>
              <a:ext uri="{FF2B5EF4-FFF2-40B4-BE49-F238E27FC236}">
                <a16:creationId xmlns:a16="http://schemas.microsoft.com/office/drawing/2014/main" id="{8DDC0268-B6CC-43AD-BD8E-EBD178B0F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02" y="3912011"/>
            <a:ext cx="3393948" cy="21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графии войны 1941-1945 годов. – IntPictures.com">
            <a:extLst>
              <a:ext uri="{FF2B5EF4-FFF2-40B4-BE49-F238E27FC236}">
                <a16:creationId xmlns:a16="http://schemas.microsoft.com/office/drawing/2014/main" id="{95AA2E9B-7B02-4587-92B9-FADE331AC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" b="4720"/>
          <a:stretch/>
        </p:blipFill>
        <p:spPr bwMode="auto">
          <a:xfrm>
            <a:off x="8564880" y="4255655"/>
            <a:ext cx="2795016" cy="189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борона Севастополя в годы Великой Отечественной войны |">
            <a:extLst>
              <a:ext uri="{FF2B5EF4-FFF2-40B4-BE49-F238E27FC236}">
                <a16:creationId xmlns:a16="http://schemas.microsoft.com/office/drawing/2014/main" id="{BC7245B6-DCF2-4EBF-95A6-07D20629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40" y="4255655"/>
            <a:ext cx="3241548" cy="183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7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6 років тому розпочалася ІІ Світова війна. УНІКАЛЬНІ ФОТО">
            <a:extLst>
              <a:ext uri="{FF2B5EF4-FFF2-40B4-BE49-F238E27FC236}">
                <a16:creationId xmlns:a16="http://schemas.microsoft.com/office/drawing/2014/main" id="{3ABBC5EF-0C26-4902-8981-78F4765AD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92" y="1510501"/>
            <a:ext cx="2685898" cy="383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176F5-39CA-487E-9DE2-E3CE4C5A6AD3}"/>
              </a:ext>
            </a:extLst>
          </p:cNvPr>
          <p:cNvSpPr txBox="1"/>
          <p:nvPr/>
        </p:nvSpPr>
        <p:spPr>
          <a:xfrm>
            <a:off x="861060" y="612648"/>
            <a:ext cx="779983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День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пам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uk-UA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яті т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их, хто загинув на фронтах, в окопах, </a:t>
            </a:r>
            <a:r>
              <a:rPr lang="ru-RU" sz="28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час бомбардувань, побував у полоні, концтаборах, чи просто зник безвісти у вихорі воєнного лихоліття.</a:t>
            </a: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DE9BE-4572-459F-87F5-A10EFFC0CB0E}"/>
              </a:ext>
            </a:extLst>
          </p:cNvPr>
          <p:cNvSpPr txBox="1"/>
          <p:nvPr/>
        </p:nvSpPr>
        <p:spPr>
          <a:xfrm>
            <a:off x="861060" y="2705529"/>
            <a:ext cx="764590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Цей день встановлений задля «вшанування подвигу українського народу, його визначного внеску у перемогу у Другій світовій війні, висловлення поваги усім борцям проти нацизму, увічнення пам’яті про загиблих».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78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A98D8E-48DD-4250-A809-3F596AFC58B5}"/>
              </a:ext>
            </a:extLst>
          </p:cNvPr>
          <p:cNvSpPr txBox="1"/>
          <p:nvPr/>
        </p:nvSpPr>
        <p:spPr>
          <a:xfrm>
            <a:off x="1277112" y="3675742"/>
            <a:ext cx="96377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Офіційне гасло пам’ятних заходів – «1939-1945. Пам’ятаємо. Перемагаємо». Символом Дня пам’яті та примирення з 2014 року є квітка маку. ЇЇ графічне зображення з одного боку уособлює квітку маку, з іншого – кривавий слід від кулі.</a:t>
            </a:r>
          </a:p>
          <a:p>
            <a:endParaRPr lang="ru-RU" dirty="0"/>
          </a:p>
        </p:txBody>
      </p:sp>
      <p:pic>
        <p:nvPicPr>
          <p:cNvPr id="2052" name="Picture 4" descr="Бучачская районная государственная администрация - Новости">
            <a:extLst>
              <a:ext uri="{FF2B5EF4-FFF2-40B4-BE49-F238E27FC236}">
                <a16:creationId xmlns:a16="http://schemas.microsoft.com/office/drawing/2014/main" id="{EE0AAC34-7BFF-4F2F-AB28-64095838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56" y="853629"/>
            <a:ext cx="5039487" cy="282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560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AB2DCC-67F0-4F11-8B9D-5372393FF86F}"/>
              </a:ext>
            </a:extLst>
          </p:cNvPr>
          <p:cNvSpPr txBox="1"/>
          <p:nvPr/>
        </p:nvSpPr>
        <p:spPr>
          <a:xfrm>
            <a:off x="2813304" y="1005840"/>
            <a:ext cx="6565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«Виготовлення квітки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маку</a:t>
            </a:r>
          </a:p>
          <a:p>
            <a:pPr algn="ctr"/>
            <a:r>
              <a:rPr lang="uk-UA" sz="28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Дня пам’яті та примирення»</a:t>
            </a:r>
            <a:endParaRPr lang="ru-RU" sz="2800" b="1" i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технікою</a:t>
            </a:r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«</a:t>
            </a:r>
            <a:r>
              <a:rPr lang="ru-RU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орігамі</a:t>
            </a:r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9B813-B29D-4121-B047-92829B8C5218}"/>
              </a:ext>
            </a:extLst>
          </p:cNvPr>
          <p:cNvSpPr txBox="1"/>
          <p:nvPr/>
        </p:nvSpPr>
        <p:spPr>
          <a:xfrm>
            <a:off x="4237559" y="2490704"/>
            <a:ext cx="33641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Матеріал для роботи: </a:t>
            </a:r>
            <a:endParaRPr lang="ru-RU" b="0" dirty="0">
              <a:solidFill>
                <a:srgbClr val="00206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 7 квадратів паперу червоного кольору, розміром 7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×</a:t>
            </a: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7 см;</a:t>
            </a:r>
            <a:endParaRPr lang="ru-RU" b="0" i="0" u="none" strike="noStrike" dirty="0">
              <a:solidFill>
                <a:srgbClr val="00206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смужки синього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та</a:t>
            </a: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жовтого  паперу;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чорна смужка паперу для квілінга; </a:t>
            </a:r>
            <a:endParaRPr lang="ru-RU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паличка для квілінга;</a:t>
            </a:r>
            <a:endParaRPr lang="ru-RU" b="0" i="0" u="none" strike="noStrike" dirty="0">
              <a:solidFill>
                <a:srgbClr val="002060"/>
              </a:solidFill>
              <a:effectLst/>
              <a:latin typeface="Noto Sans Symbols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лінійка для квілінга;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 клей ПВА з пензликом;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кольоровий шнурок;</a:t>
            </a:r>
            <a:endParaRPr lang="ru-RU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 ножиці;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скотч.</a:t>
            </a:r>
            <a:endParaRPr lang="ru-RU" b="0" i="0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ru-RU" b="0" i="0" u="none" strike="noStrike" dirty="0">
              <a:solidFill>
                <a:srgbClr val="002060"/>
              </a:solidFill>
              <a:effectLst/>
              <a:latin typeface="Noto Sans Symbols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DBB784-B24E-49E9-BAA4-BEC132454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77" y="2688336"/>
            <a:ext cx="2511854" cy="3227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B9DC3-941E-4B80-986D-22031E729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619" y="2932938"/>
            <a:ext cx="3364153" cy="27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3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455145-4AF7-4CFB-AE9D-3BE45E789B76}"/>
              </a:ext>
            </a:extLst>
          </p:cNvPr>
          <p:cNvSpPr txBox="1"/>
          <p:nvPr/>
        </p:nvSpPr>
        <p:spPr>
          <a:xfrm>
            <a:off x="3277921" y="792819"/>
            <a:ext cx="593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Етапи виготовлення </a:t>
            </a:r>
            <a:r>
              <a:rPr lang="ru-RU" sz="2400" b="1" i="1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квітки</a:t>
            </a:r>
            <a:r>
              <a:rPr lang="ru-RU" sz="24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маку</a:t>
            </a:r>
            <a:endParaRPr lang="ru-RU" sz="2400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57EDA-90A7-4381-AD58-480913B05C6F}"/>
              </a:ext>
            </a:extLst>
          </p:cNvPr>
          <p:cNvSpPr txBox="1"/>
          <p:nvPr/>
        </p:nvSpPr>
        <p:spPr>
          <a:xfrm>
            <a:off x="1402080" y="1321201"/>
            <a:ext cx="9387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1.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Для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виготовлення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квіткової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пелюстки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необхідно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скласти квадрат навпіл по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діагоналі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базова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форма «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трикутник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»),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далі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– базова форма «повітряний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змій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» та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зігнути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знизу маленький трикутник.</a:t>
            </a:r>
            <a:endParaRPr lang="ru-RU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6C98C3-B2CC-4BC6-A727-8EE0BFCC54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9249" r="9553" b="9053"/>
          <a:stretch/>
        </p:blipFill>
        <p:spPr>
          <a:xfrm>
            <a:off x="1025290" y="2754595"/>
            <a:ext cx="2125402" cy="22058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2A4045-252B-40B7-A88D-B1026425E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44" y="2772913"/>
            <a:ext cx="2746256" cy="22058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CCDDAC-EEF1-4558-99DE-0F1A2FEB1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49" y="2772913"/>
            <a:ext cx="2222195" cy="29962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76276E-8159-4709-A846-70A3F0E61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14" y="2754595"/>
            <a:ext cx="2451396" cy="302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70C96B-F116-4EA6-8BAC-5559709EA9AD}"/>
              </a:ext>
            </a:extLst>
          </p:cNvPr>
          <p:cNvSpPr txBox="1"/>
          <p:nvPr/>
        </p:nvSpPr>
        <p:spPr>
          <a:xfrm>
            <a:off x="1627632" y="1216152"/>
            <a:ext cx="945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2. 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Перегорнути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заготовку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г</a:t>
            </a:r>
            <a:r>
              <a:rPr lang="ru-RU" sz="1800" b="1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остру</a:t>
            </a:r>
            <a:r>
              <a:rPr lang="ru-RU" sz="18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частину пелюстки загнути вгору та приклеїти. Таким чином скласти та склеїти всі сім пелюсток.</a:t>
            </a:r>
            <a:endParaRPr lang="ru-RU" b="0" dirty="0">
              <a:solidFill>
                <a:srgbClr val="002060"/>
              </a:solidFill>
              <a:effectLst/>
            </a:endParaRPr>
          </a:p>
          <a:p>
            <a:r>
              <a:rPr lang="uk-UA" dirty="0"/>
              <a:t>  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2FC7F9-C678-4B1C-80B0-FC22722FE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9366" r="9447"/>
          <a:stretch/>
        </p:blipFill>
        <p:spPr>
          <a:xfrm>
            <a:off x="1048479" y="2807209"/>
            <a:ext cx="2166569" cy="30424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363CDA-85BD-4068-9ECF-FA45F3338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9134" r="12586" b="9366"/>
          <a:stretch/>
        </p:blipFill>
        <p:spPr>
          <a:xfrm>
            <a:off x="3354377" y="2816216"/>
            <a:ext cx="2645805" cy="30334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09774A-97CC-4B05-9DAD-BA21FCB3F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170"/>
          <a:stretch/>
        </p:blipFill>
        <p:spPr>
          <a:xfrm>
            <a:off x="6139511" y="2807209"/>
            <a:ext cx="2359945" cy="3033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9D6329-E7D9-4BA7-9D5E-A2F864A37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785" y="2825227"/>
            <a:ext cx="2567473" cy="303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4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285</TotalTime>
  <Words>553</Words>
  <Application>Microsoft Office PowerPoint</Application>
  <PresentationFormat>Широкий екран</PresentationFormat>
  <Paragraphs>41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Arial</vt:lpstr>
      <vt:lpstr>Calibri</vt:lpstr>
      <vt:lpstr>Garamond</vt:lpstr>
      <vt:lpstr>Noto Sans Symbols</vt:lpstr>
      <vt:lpstr>Times New Roman</vt:lpstr>
      <vt:lpstr>Натуральные материалы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Захарчук</dc:creator>
  <cp:lastModifiedBy>FryLine</cp:lastModifiedBy>
  <cp:revision>57</cp:revision>
  <dcterms:created xsi:type="dcterms:W3CDTF">2021-04-15T19:38:53Z</dcterms:created>
  <dcterms:modified xsi:type="dcterms:W3CDTF">2021-04-19T10:32:28Z</dcterms:modified>
</cp:coreProperties>
</file>