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D839-0AF6-4412-B761-4CA90E5064D5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DAD6-494D-4E79-9338-035218E51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D839-0AF6-4412-B761-4CA90E5064D5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DAD6-494D-4E79-9338-035218E51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D839-0AF6-4412-B761-4CA90E5064D5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DAD6-494D-4E79-9338-035218E51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D839-0AF6-4412-B761-4CA90E5064D5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DAD6-494D-4E79-9338-035218E51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D839-0AF6-4412-B761-4CA90E5064D5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DAD6-494D-4E79-9338-035218E51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D839-0AF6-4412-B761-4CA90E5064D5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DAD6-494D-4E79-9338-035218E51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D839-0AF6-4412-B761-4CA90E5064D5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DAD6-494D-4E79-9338-035218E51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D839-0AF6-4412-B761-4CA90E5064D5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DAD6-494D-4E79-9338-035218E51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D839-0AF6-4412-B761-4CA90E5064D5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DAD6-494D-4E79-9338-035218E51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D839-0AF6-4412-B761-4CA90E5064D5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DAD6-494D-4E79-9338-035218E51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D839-0AF6-4412-B761-4CA90E5064D5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DAD6-494D-4E79-9338-035218E51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9D839-0AF6-4412-B761-4CA90E5064D5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3DAD6-494D-4E79-9338-035218E51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21198" t="14951" r="36698" b="29364"/>
          <a:stretch>
            <a:fillRect/>
          </a:stretch>
        </p:blipFill>
        <p:spPr bwMode="auto">
          <a:xfrm>
            <a:off x="-73024" y="0"/>
            <a:ext cx="92170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40466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№ 122 комбинированного вида  г. Орска</a:t>
            </a:r>
            <a:r>
              <a:rPr lang="ru-RU" b="1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132856"/>
            <a:ext cx="7848872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ДЕКАДА,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посвященная 60 - 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sz="48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первого полета в космос.</a:t>
            </a:r>
            <a:endParaRPr lang="ru-RU" sz="4800" dirty="0"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21198" t="14951" r="36698" b="29364"/>
          <a:stretch>
            <a:fillRect/>
          </a:stretch>
        </p:blipFill>
        <p:spPr bwMode="auto">
          <a:xfrm>
            <a:off x="-180528" y="0"/>
            <a:ext cx="9324527" cy="693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188640"/>
            <a:ext cx="784887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 ДЕНЬ</a:t>
            </a:r>
            <a:endParaRPr lang="ru-RU" sz="4800" dirty="0"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Picture 5" descr="D:\Д.C. №122 от 12,10,2018\Локальный диск D\ГОДОВОЙ ПЛАН\Годовые задачи 2020-2021\Космос\Декада\s_ef5066493bee01014839d165218a7e6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7836363" cy="5877272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r="6060"/>
          <a:stretch>
            <a:fillRect/>
          </a:stretch>
        </p:blipFill>
        <p:spPr bwMode="auto">
          <a:xfrm>
            <a:off x="7452320" y="0"/>
            <a:ext cx="1512168" cy="155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21198" t="14951" r="36698" b="29364"/>
          <a:stretch>
            <a:fillRect/>
          </a:stretch>
        </p:blipFill>
        <p:spPr bwMode="auto">
          <a:xfrm>
            <a:off x="-108520" y="-1"/>
            <a:ext cx="9252520" cy="688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620688"/>
            <a:ext cx="784887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 ДЕНЬ</a:t>
            </a:r>
            <a:endParaRPr lang="ru-RU" sz="4800" dirty="0"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20709" t="18056" r="18354" b="11111"/>
          <a:stretch>
            <a:fillRect/>
          </a:stretch>
        </p:blipFill>
        <p:spPr bwMode="auto">
          <a:xfrm>
            <a:off x="323528" y="1772816"/>
            <a:ext cx="4405195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 l="22050" t="16800" r="10758" b="10401"/>
          <a:stretch>
            <a:fillRect/>
          </a:stretch>
        </p:blipFill>
        <p:spPr bwMode="auto">
          <a:xfrm>
            <a:off x="3707904" y="3465804"/>
            <a:ext cx="5256584" cy="3203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04664"/>
            <a:ext cx="1609725" cy="155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21198" t="14951" r="36698" b="29364"/>
          <a:stretch>
            <a:fillRect/>
          </a:stretch>
        </p:blipFill>
        <p:spPr bwMode="auto">
          <a:xfrm>
            <a:off x="-73024" y="0"/>
            <a:ext cx="92170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620688"/>
            <a:ext cx="784887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 ДЕНЬ</a:t>
            </a:r>
            <a:endParaRPr lang="ru-RU" sz="4800" dirty="0"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04664"/>
            <a:ext cx="1609725" cy="155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s://netboardme.s3.amazonaws.com/published/51546/files/s_2e232bbbd99a94d235339a2038d906a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412776"/>
            <a:ext cx="5243736" cy="5243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21198" t="14951" r="36698" b="29364"/>
          <a:stretch>
            <a:fillRect/>
          </a:stretch>
        </p:blipFill>
        <p:spPr bwMode="auto">
          <a:xfrm>
            <a:off x="-73024" y="0"/>
            <a:ext cx="92170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620688"/>
            <a:ext cx="784887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4 ДЕНЬ</a:t>
            </a:r>
            <a:endParaRPr lang="ru-RU" sz="4800" dirty="0"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32656"/>
            <a:ext cx="1609725" cy="155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4" name="AutoShape 4" descr="https://1.downloader.disk.yandex.ru/preview/4dafdb199958a389bdf51c87562d455e5086e7f85f80b3d4f405537a12499151/inf/tzlenZXGWwia5dIJdR4bfbJQAIKG9vibZ8qfaUJSYqMqV14MZPp3UZOPTPWcM27NjAre2azG5Z2pqn6kjpSrvA%3D%3D?uid=826212336&amp;filename=IMG_20210402_163340%20%281%29.jpg&amp;disposition=inline&amp;hash=&amp;limit=0&amp;content_type=image%2Fjpeg&amp;owner_uid=826212336&amp;tknv=v2&amp;size=1583x75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s://1.downloader.disk.yandex.ru/preview/4dafdb199958a389bdf51c87562d455e5086e7f85f80b3d4f405537a12499151/inf/tzlenZXGWwia5dIJdR4bfbJQAIKG9vibZ8qfaUJSYqMqV14MZPp3UZOPTPWcM27NjAre2azG5Z2pqn6kjpSrvA%3D%3D?uid=826212336&amp;filename=IMG_20210402_163340%20%281%29.jpg&amp;disposition=inline&amp;hash=&amp;limit=0&amp;content_type=image%2Fjpeg&amp;owner_uid=826212336&amp;tknv=v2&amp;size=1583x75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https://1.downloader.disk.yandex.ru/preview/4dafdb199958a389bdf51c87562d455e5086e7f85f80b3d4f405537a12499151/inf/tzlenZXGWwia5dIJdR4bfbJQAIKG9vibZ8qfaUJSYqMqV14MZPp3UZOPTPWcM27NjAre2azG5Z2pqn6kjpSrvA%3D%3D?uid=826212336&amp;filename=IMG_20210402_163340%20%281%29.jpg&amp;disposition=inline&amp;hash=&amp;limit=0&amp;content_type=image%2Fjpeg&amp;owner_uid=826212336&amp;tknv=v2&amp;size=1583x75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 cstate="print"/>
          <a:srcRect l="10075"/>
          <a:stretch>
            <a:fillRect/>
          </a:stretch>
        </p:blipFill>
        <p:spPr bwMode="auto">
          <a:xfrm>
            <a:off x="467544" y="1772816"/>
            <a:ext cx="5784643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5" cstate="print"/>
          <a:srcRect l="14020"/>
          <a:stretch>
            <a:fillRect/>
          </a:stretch>
        </p:blipFill>
        <p:spPr bwMode="auto">
          <a:xfrm>
            <a:off x="5724128" y="3789040"/>
            <a:ext cx="3275856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21198" t="14951" r="36698" b="29364"/>
          <a:stretch>
            <a:fillRect/>
          </a:stretch>
        </p:blipFill>
        <p:spPr bwMode="auto">
          <a:xfrm>
            <a:off x="-73024" y="0"/>
            <a:ext cx="92170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620688"/>
            <a:ext cx="784887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8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ДЕНЬ</a:t>
            </a:r>
            <a:endParaRPr lang="ru-RU" sz="4800" dirty="0"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32656"/>
            <a:ext cx="1609725" cy="155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683568" y="1916832"/>
            <a:ext cx="5832648" cy="1296144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 w="5715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Дидактическая игра по ФЭМП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для детей 6 – 7 лет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«Космическое путешествие»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Подготовила: Кузнецова Вера Александровна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01008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1008"/>
            <a:ext cx="401993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21198" t="14951" r="36698" b="29364"/>
          <a:stretch>
            <a:fillRect/>
          </a:stretch>
        </p:blipFill>
        <p:spPr bwMode="auto">
          <a:xfrm>
            <a:off x="-73024" y="0"/>
            <a:ext cx="92170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620688"/>
            <a:ext cx="784887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6 ДЕНЬ</a:t>
            </a:r>
            <a:endParaRPr lang="ru-RU" sz="4800" dirty="0"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32656"/>
            <a:ext cx="1609725" cy="155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3" name="Picture 1" descr="C:\Users\Public\Pictures\Космос поделки и рисунки\изображение_viber_2021-04-08_12-59-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628800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Public\Pictures\Космос поделки и рисунки\изображение_viber_20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844824"/>
            <a:ext cx="3111810" cy="4149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4" descr="C:\Users\Public\Pictures\Космос поделки и рисунки\изображение_viber_2021-04-08_12-59-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1988840"/>
            <a:ext cx="2584141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7" name="Picture 5" descr="C:\Users\Public\Pictures\Конкурс чтецов\IMG_20210407_104402.jpg"/>
          <p:cNvPicPr>
            <a:picLocks noChangeAspect="1" noChangeArrowheads="1"/>
          </p:cNvPicPr>
          <p:nvPr/>
        </p:nvPicPr>
        <p:blipFill>
          <a:blip r:embed="rId7" cstate="print"/>
          <a:srcRect l="14759" t="21084" r="16719" b="19881"/>
          <a:stretch>
            <a:fillRect/>
          </a:stretch>
        </p:blipFill>
        <p:spPr bwMode="auto">
          <a:xfrm>
            <a:off x="1259632" y="4293096"/>
            <a:ext cx="3454670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21198" t="14951" r="36698" b="29364"/>
          <a:stretch>
            <a:fillRect/>
          </a:stretch>
        </p:blipFill>
        <p:spPr bwMode="auto">
          <a:xfrm>
            <a:off x="-73024" y="0"/>
            <a:ext cx="92170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620688"/>
            <a:ext cx="784887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7 ДЕНЬ</a:t>
            </a:r>
            <a:endParaRPr lang="ru-RU" sz="4800" dirty="0"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32656"/>
            <a:ext cx="1609725" cy="155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/>
          <a:srcRect l="24806" t="21000" r="5501" b="5501"/>
          <a:stretch>
            <a:fillRect/>
          </a:stretch>
        </p:blipFill>
        <p:spPr bwMode="auto">
          <a:xfrm>
            <a:off x="251520" y="1772816"/>
            <a:ext cx="5219551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 l="42524" t="19600" r="22826" b="7601"/>
          <a:stretch>
            <a:fillRect/>
          </a:stretch>
        </p:blipFill>
        <p:spPr bwMode="auto">
          <a:xfrm>
            <a:off x="5868144" y="2996952"/>
            <a:ext cx="3024336" cy="3574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21198" t="14951" r="36698" b="29364"/>
          <a:stretch>
            <a:fillRect/>
          </a:stretch>
        </p:blipFill>
        <p:spPr bwMode="auto">
          <a:xfrm>
            <a:off x="-73024" y="0"/>
            <a:ext cx="92170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620688"/>
            <a:ext cx="784887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8 ДЕНЬ</a:t>
            </a:r>
            <a:endParaRPr lang="ru-RU" sz="4800" dirty="0"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32656"/>
            <a:ext cx="1609725" cy="155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Public\Pictures\Космос поделки и рисунки\изображение_viber_2021-04-08_12-59-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72816"/>
            <a:ext cx="3068960" cy="4091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 descr="C:\Users\Public\Pictures\Космос поделки и рисунки\изображение_viber_2021-04-08_12.jpg"/>
          <p:cNvPicPr>
            <a:picLocks noChangeAspect="1" noChangeArrowheads="1"/>
          </p:cNvPicPr>
          <p:nvPr/>
        </p:nvPicPr>
        <p:blipFill>
          <a:blip r:embed="rId5" cstate="print"/>
          <a:srcRect l="3544" t="12600" b="7076"/>
          <a:stretch>
            <a:fillRect/>
          </a:stretch>
        </p:blipFill>
        <p:spPr bwMode="auto">
          <a:xfrm>
            <a:off x="4211960" y="1844824"/>
            <a:ext cx="4611746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4" descr="C:\Users\Public\Pictures\Космос поделки и рисунки\изображение_viber_2021-04-08_12-59-07.jpg"/>
          <p:cNvPicPr>
            <a:picLocks noChangeAspect="1" noChangeArrowheads="1"/>
          </p:cNvPicPr>
          <p:nvPr/>
        </p:nvPicPr>
        <p:blipFill>
          <a:blip r:embed="rId6" cstate="print"/>
          <a:srcRect t="4851"/>
          <a:stretch>
            <a:fillRect/>
          </a:stretch>
        </p:blipFill>
        <p:spPr bwMode="auto">
          <a:xfrm>
            <a:off x="2987824" y="4077072"/>
            <a:ext cx="3635896" cy="2594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47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15</cp:revision>
  <dcterms:created xsi:type="dcterms:W3CDTF">2021-04-09T06:03:55Z</dcterms:created>
  <dcterms:modified xsi:type="dcterms:W3CDTF">2021-04-12T10:46:14Z</dcterms:modified>
</cp:coreProperties>
</file>