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57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115616" y="1988840"/>
            <a:ext cx="7772400" cy="1470025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Экологический макет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Фермерское хозяйство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Старшая группа (5-6 лет)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75303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6392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16715" y="-1185915"/>
            <a:ext cx="6741370" cy="9113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095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94095" y="-1121195"/>
            <a:ext cx="7029400" cy="8928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12991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10</Words>
  <Application>Microsoft Office PowerPoint</Application>
  <PresentationFormat>Экран (4:3)</PresentationFormat>
  <Paragraphs>2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Экологический макет Фермерское хозяйство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Экологический макет Фермерское хозяйство</dc:title>
  <dc:creator>Пользователь</dc:creator>
  <cp:lastModifiedBy>Пользователь</cp:lastModifiedBy>
  <cp:revision>2</cp:revision>
  <dcterms:created xsi:type="dcterms:W3CDTF">2022-02-17T17:07:25Z</dcterms:created>
  <dcterms:modified xsi:type="dcterms:W3CDTF">2022-02-17T17:30:35Z</dcterms:modified>
</cp:coreProperties>
</file>