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340768"/>
            <a:ext cx="8229600" cy="1143000"/>
          </a:xfrm>
        </p:spPr>
        <p:txBody>
          <a:bodyPr/>
          <a:lstStyle/>
          <a:p>
            <a:pPr algn="l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Экомакет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климатические зоны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4509120"/>
            <a:ext cx="3898776" cy="1440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 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035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Экомакет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климатические зоны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Познакомить детей с климатическими условиями, местными обитателями, их внешним видом, образом жизни;  сформировать у детей представление об особенностях природных условий.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Ознакомление с природой и природными явлениями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-Развитие умения устанавливать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следственные связи между природными явлениями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первичных представлений о природном многообразии планеты Земля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-Формирование элементарных экологических представлений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Воспитание любви к природе, желание беречь ее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умение наблюдать, анализировать, сравнивать, выделять характерные признаки предметов и явлений окружающего мира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102834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5573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Климатические особенности Арктики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38045" y="948690"/>
            <a:ext cx="36541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часть поверхности покрыта льдами,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долгая холодная зима (-30-60С)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Полярная ночь 4-5 месяцев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Короткое холодное лето(+3С)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тонким слоем почвы находится слой вечной мерзлоты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Арктики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Тюлень ,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косатка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белый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 и др.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проживания в суровых условиях арктического климата звери являются обладателями длинного густого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меха.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большинства из них имеется толстый слой, так необходимого, подкожного жира. Многим из крупных животных внушительная масса помогает вырабатывать нужное количество теплоты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4525" y="1232760"/>
            <a:ext cx="5688633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60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Климатические особенности пустыни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355976" y="1340768"/>
            <a:ext cx="4176464" cy="4525963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Лето в пустыни жаркое, поверхность земли нагревается до +70 </a:t>
            </a:r>
            <a:r>
              <a:rPr lang="ru-RU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,воды чтобы утолить жажду почти нет. Все обитатели пустыни могут подолгу обходится без воды, и умеют прятаться от жары.</a:t>
            </a:r>
          </a:p>
          <a:p>
            <a:pPr marL="0" indent="0" algn="just">
              <a:buNone/>
            </a:pP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Обитатели пустыни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Верблюд, скорпион, тушканчик ,змеи и др.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88540" y="2024844"/>
            <a:ext cx="5040560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65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Саванна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44008" y="1600200"/>
            <a:ext cx="4042792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сухой зимний период травы выгорают, деревья сбрасывают листву, жизнь замирает и саванна приобретает желтую окраску.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сезон дождей природа оживает, вырастают сочные травы. Саванна наполняется жизнью.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Животный мир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саванны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газели,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зебры, буйволы, слоны, жирафы, носороги,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леопард,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2515" y="1592797"/>
            <a:ext cx="4968550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50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Климатические зоны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24744"/>
            <a:ext cx="7632847" cy="5217443"/>
          </a:xfrm>
        </p:spPr>
      </p:pic>
    </p:spTree>
    <p:extLst>
      <p:ext uri="{BB962C8B-B14F-4D97-AF65-F5344CB8AC3E}">
        <p14:creationId xmlns:p14="http://schemas.microsoft.com/office/powerpoint/2010/main" val="3983396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 Помоги животным найти их среду обитания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16832"/>
            <a:ext cx="8424936" cy="4536504"/>
          </a:xfrm>
        </p:spPr>
      </p:pic>
    </p:spTree>
    <p:extLst>
      <p:ext uri="{BB962C8B-B14F-4D97-AF65-F5344CB8AC3E}">
        <p14:creationId xmlns:p14="http://schemas.microsoft.com/office/powerpoint/2010/main" val="18945702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297</Words>
  <Application>Microsoft Office PowerPoint</Application>
  <PresentationFormat>Экран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Экомакет климатические зоны</vt:lpstr>
      <vt:lpstr>Экомакет климатические зоны</vt:lpstr>
      <vt:lpstr>Климатические особенности Арктики</vt:lpstr>
      <vt:lpstr>Климатические особенности пустыни</vt:lpstr>
      <vt:lpstr>Саванна </vt:lpstr>
      <vt:lpstr>Климатические зоны</vt:lpstr>
      <vt:lpstr>Дидактическая игра « Помоги животным найти их среду обитания»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2022-02-17T10:12:29Z</dcterms:created>
  <dcterms:modified xsi:type="dcterms:W3CDTF">2022-02-23T17:50:54Z</dcterms:modified>
</cp:coreProperties>
</file>