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61" r:id="rId2"/>
    <p:sldId id="262" r:id="rId3"/>
    <p:sldId id="257" r:id="rId4"/>
    <p:sldId id="258" r:id="rId5"/>
    <p:sldId id="259" r:id="rId6"/>
    <p:sldId id="260" r:id="rId7"/>
    <p:sldId id="256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3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4437112"/>
            <a:ext cx="6400800" cy="1752600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«Вредный целлофан»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132856"/>
            <a:ext cx="7772400" cy="2088232"/>
          </a:xfr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>
            <a:normAutofit fontScale="90000"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b="1" spc="0" dirty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акция экологической </a:t>
            </a:r>
            <a:r>
              <a:rPr lang="ru-RU" b="1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направленности</a:t>
            </a:r>
            <a:endParaRPr lang="ru-RU" b="1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220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907704" y="1772816"/>
            <a:ext cx="6096000" cy="365759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творческий, краткосрочный, групповой, семейный</a:t>
            </a: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Воспитание экологической культуры и бережного отношения к природе</a:t>
            </a: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  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Формирование познавательного интереса у дошкольников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Формирование нравственных и эстетических чувств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привитие трудовых навыков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971600" y="332656"/>
            <a:ext cx="7543800" cy="914400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«Вредный </a:t>
            </a: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целлофан</a:t>
            </a:r>
            <a:r>
              <a:rPr lang="ru-RU" b="1" dirty="0">
                <a:solidFill>
                  <a:srgbClr val="00B050"/>
                </a:solidFill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1686084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72816"/>
            <a:ext cx="3433166" cy="45365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772816"/>
            <a:ext cx="4139683" cy="45365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254919" y="359211"/>
            <a:ext cx="6947995" cy="792088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с глобальной экологической проблемой</a:t>
            </a:r>
          </a:p>
        </p:txBody>
      </p:sp>
    </p:spTree>
    <p:extLst>
      <p:ext uri="{BB962C8B-B14F-4D97-AF65-F5344CB8AC3E}">
        <p14:creationId xmlns:p14="http://schemas.microsoft.com/office/powerpoint/2010/main" val="1246760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620688"/>
            <a:ext cx="3784740" cy="52565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261" y="620688"/>
            <a:ext cx="3784740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913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288" y="1124744"/>
            <a:ext cx="3749151" cy="547260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68" y="1124744"/>
            <a:ext cx="3502227" cy="547260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463313" y="260648"/>
            <a:ext cx="6120680" cy="576064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Свойства полиэтиленового пакета </a:t>
            </a:r>
            <a:endParaRPr lang="ru-RU" sz="2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8683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8640"/>
            <a:ext cx="3871197" cy="638307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65150"/>
            <a:ext cx="3944328" cy="6371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4795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60548" y="1808820"/>
            <a:ext cx="5328592" cy="424847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64389" y="1792394"/>
            <a:ext cx="5295742" cy="4248472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775209" y="334255"/>
            <a:ext cx="7272808" cy="648072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плаката планета в опасности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6572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79</TotalTime>
  <Words>50</Words>
  <Application>Microsoft Office PowerPoint</Application>
  <PresentationFormat>Экран (4:3)</PresentationFormat>
  <Paragraphs>12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Бумажная</vt:lpstr>
      <vt:lpstr>Социальная акция экологической направленности</vt:lpstr>
      <vt:lpstr>«Вредный целлофан»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10</cp:revision>
  <dcterms:created xsi:type="dcterms:W3CDTF">2022-02-15T17:11:41Z</dcterms:created>
  <dcterms:modified xsi:type="dcterms:W3CDTF">2022-02-23T17:39:00Z</dcterms:modified>
</cp:coreProperties>
</file>