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65" r:id="rId2"/>
    <p:sldId id="318" r:id="rId3"/>
    <p:sldId id="321" r:id="rId4"/>
    <p:sldId id="322" r:id="rId5"/>
    <p:sldId id="323" r:id="rId6"/>
    <p:sldId id="329" r:id="rId7"/>
    <p:sldId id="328" r:id="rId8"/>
    <p:sldId id="331" r:id="rId9"/>
    <p:sldId id="330" r:id="rId10"/>
    <p:sldId id="324" r:id="rId11"/>
    <p:sldId id="326" r:id="rId12"/>
    <p:sldId id="335" r:id="rId13"/>
    <p:sldId id="334" r:id="rId14"/>
    <p:sldId id="333" r:id="rId15"/>
    <p:sldId id="332" r:id="rId16"/>
    <p:sldId id="336" r:id="rId17"/>
    <p:sldId id="337" r:id="rId18"/>
    <p:sldId id="338" r:id="rId19"/>
    <p:sldId id="327" r:id="rId20"/>
    <p:sldId id="320" r:id="rId21"/>
    <p:sldId id="266" r:id="rId22"/>
    <p:sldId id="339" r:id="rId23"/>
    <p:sldId id="268" r:id="rId24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FF7872"/>
    <a:srgbClr val="032FED"/>
    <a:srgbClr val="FBFD6A"/>
    <a:srgbClr val="5AE8F1"/>
    <a:srgbClr val="C95EED"/>
    <a:srgbClr val="E8B9F7"/>
    <a:srgbClr val="AEFA76"/>
    <a:srgbClr val="FECC2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2094" y="-540"/>
      </p:cViewPr>
      <p:guideLst>
        <p:guide orient="horz" pos="2121"/>
        <p:guide pos="2962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ru-RU" sz="1200" dirty="0"/>
              <a:pPr lvl="0" algn="r" eaLnBrk="1" hangingPunct="1"/>
              <a:t>‹#›</a:t>
            </a:fld>
            <a:endParaRPr lang="ru-RU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dirty="0">
                <a:latin typeface="Calibri" panose="020F0502020204030204" pitchFamily="34" charset="0"/>
              </a:rPr>
              <a:pPr lvl="0" eaLnBrk="1" hangingPunct="1"/>
              <a:t>‹#›</a:t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dirty="0">
                <a:latin typeface="Calibri" panose="020F0502020204030204" pitchFamily="34" charset="0"/>
              </a:rPr>
              <a:pPr lvl="0" eaLnBrk="1" hangingPunct="1"/>
              <a:t>‹#›</a:t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dirty="0">
                <a:latin typeface="Calibri" panose="020F0502020204030204" pitchFamily="34" charset="0"/>
              </a:rPr>
              <a:pPr lvl="0" eaLnBrk="1" hangingPunct="1"/>
              <a:t>‹#›</a:t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dirty="0">
                <a:latin typeface="Calibri" panose="020F0502020204030204" pitchFamily="34" charset="0"/>
              </a:rPr>
              <a:pPr lvl="0" eaLnBrk="1" hangingPunct="1"/>
              <a:t>‹#›</a:t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dirty="0">
                <a:latin typeface="Calibri" panose="020F0502020204030204" pitchFamily="34" charset="0"/>
              </a:rPr>
              <a:pPr lvl="0" eaLnBrk="1" hangingPunct="1"/>
              <a:t>‹#›</a:t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dirty="0">
                <a:latin typeface="Calibri" panose="020F0502020204030204" pitchFamily="34" charset="0"/>
              </a:rPr>
              <a:pPr lvl="0" eaLnBrk="1" hangingPunct="1"/>
              <a:t>‹#›</a:t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dirty="0">
                <a:latin typeface="Calibri" panose="020F0502020204030204" pitchFamily="34" charset="0"/>
              </a:rPr>
              <a:pPr lvl="0" eaLnBrk="1" hangingPunct="1"/>
              <a:t>‹#›</a:t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dirty="0">
                <a:latin typeface="Calibri" panose="020F0502020204030204" pitchFamily="34" charset="0"/>
              </a:rPr>
              <a:pPr lvl="0" eaLnBrk="1" hangingPunct="1"/>
              <a:t>‹#›</a:t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dirty="0">
                <a:latin typeface="Calibri" panose="020F0502020204030204" pitchFamily="34" charset="0"/>
              </a:rPr>
              <a:pPr lvl="0" eaLnBrk="1" hangingPunct="1"/>
              <a:t>‹#›</a:t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dirty="0">
                <a:latin typeface="Calibri" panose="020F0502020204030204" pitchFamily="34" charset="0"/>
              </a:rPr>
              <a:pPr lvl="0" eaLnBrk="1" hangingPunct="1"/>
              <a:t>‹#›</a:t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dirty="0">
                <a:latin typeface="Calibri" panose="020F0502020204030204" pitchFamily="34" charset="0"/>
              </a:rPr>
              <a:pPr lvl="0" eaLnBrk="1" hangingPunct="1"/>
              <a:t>‹#›</a:t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Образец текста</a:t>
            </a:r>
          </a:p>
          <a:p>
            <a:pPr lvl="1"/>
            <a:r>
              <a:rPr dirty="0"/>
              <a:t>Второй уровень</a:t>
            </a:r>
          </a:p>
          <a:p>
            <a:pPr lvl="2"/>
            <a:r>
              <a:rPr dirty="0"/>
              <a:t>Третий уровень</a:t>
            </a:r>
          </a:p>
          <a:p>
            <a:pPr lvl="3"/>
            <a:r>
              <a:rPr dirty="0"/>
              <a:t>Четвертый уровень</a:t>
            </a:r>
          </a:p>
          <a:p>
            <a:pPr lvl="4"/>
            <a:r>
              <a:rPr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ru-RU" dirty="0">
                <a:latin typeface="Calibri" panose="020F0502020204030204" pitchFamily="34" charset="0"/>
              </a:rPr>
              <a:pPr lvl="0" eaLnBrk="1" hangingPunct="1"/>
              <a:t>‹#›</a:t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\Desktop\&#1052;&#1077;&#1090;&#1086;&#1076;&#1080;&#1095;&#1077;&#1089;&#1082;&#1080;&#1081;%20&#1082;&#1074;&#1073;&#1080;&#1085;&#1077;&#1090;\&#1040;&#1090;&#1090;&#1077;&#1089;&#1090;&#1072;&#1094;&#1080;&#1103;%202022\&#1041;&#1086;&#1075;&#1076;&#1072;&#1085;&#1086;&#1074;&#1072;\&#1047;&#1072;&#1085;&#1103;&#1090;&#1080;&#1077;\Soku%20bachi%20vira%20%20Mini%20Disco%20%20&#1057;&#1086;&#1082;&#1091;%20&#1041;&#1072;&#1095;&#1080;%20&#1042;&#1080;&#1088;&#1072;%20&#1090;&#1072;&#1085;&#1094;&#1099;%20&#1076;&#1083;&#1103;%20&#1076;&#1077;&#1090;&#1077;&#1081;.mp4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286388"/>
            <a:ext cx="8208912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старшая</a:t>
            </a:r>
            <a:r>
              <a:rPr kumimoji="0" lang="ru-RU" sz="2400" b="1" i="1" u="none" strike="noStrike" kern="1200" cap="none" spc="0" normalizeH="0" noProof="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ru-RU" sz="2400" b="1" i="1" u="none" strike="noStrike" kern="120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группа</a:t>
            </a:r>
            <a:endParaRPr kumimoji="0" lang="ru-RU" sz="2400" b="1" i="1" u="none" strike="noStrike" kern="1200" cap="none" spc="0" normalizeH="0" noProof="0" dirty="0" smtClean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№ </a:t>
            </a:r>
            <a:r>
              <a:rPr kumimoji="0" lang="ru-RU" sz="2400" b="1" i="1" u="none" strike="noStrike" kern="120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11 «Ручеёк» </a:t>
            </a:r>
            <a:r>
              <a:rPr kumimoji="0" lang="ru-RU" sz="2400" b="1" i="1" u="none" strike="noStrike" kern="120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МДОАУ № 221 «Сказка» г.Орска</a:t>
            </a:r>
            <a:endParaRPr kumimoji="0" lang="ru-RU" sz="2400" b="1" i="1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400" b="1" i="1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093296"/>
            <a:ext cx="7992888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  <a:cs typeface="Arial" panose="020B0604020202020204" pitchFamily="34" charset="0"/>
              </a:rPr>
              <a:t>28 ноября </a:t>
            </a:r>
            <a:r>
              <a:rPr kumimoji="0" lang="ru-RU" sz="2000" b="1" i="0" u="none" strike="noStrike" kern="1200" cap="none" spc="0" normalizeH="0" baseline="0" noProof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2023 </a:t>
            </a:r>
            <a:r>
              <a:rPr kumimoji="0" lang="ru-RU" sz="2000" b="1" i="0" u="none" strike="noStrike" kern="1200" cap="none" spc="0" normalizeH="0" baseline="0" noProof="0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г., </a:t>
            </a:r>
            <a:r>
              <a:rPr kumimoji="0" lang="ru-RU" sz="2000" b="1" i="0" u="none" strike="noStrike" kern="1200" cap="none" spc="0" normalizeH="0" baseline="0" noProof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г.Орск</a:t>
            </a:r>
            <a:r>
              <a:rPr kumimoji="0" lang="ru-RU" sz="2000" b="1" i="0" u="none" strike="noStrike" kern="1200" cap="none" spc="0" normalizeH="0" baseline="0" noProof="0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, Оренбургская область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3143248"/>
            <a:ext cx="7218680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000" b="1" i="1" u="none" strike="noStrike" kern="1200" cap="all" spc="0" normalizeH="0" baseline="0" noProof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Квест-игра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4000" b="1" i="1" cap="all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Arial" panose="020B0604020202020204" pitchFamily="34" charset="0"/>
                <a:sym typeface="+mn-ea"/>
              </a:rPr>
              <a:t>«Приключения 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4000" b="1" i="1" cap="all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Arial" panose="020B0604020202020204" pitchFamily="34" charset="0"/>
                <a:sym typeface="+mn-ea"/>
              </a:rPr>
              <a:t>ТИКО-стране»</a:t>
            </a:r>
            <a:endParaRPr kumimoji="0" lang="ru-RU" sz="4000" b="1" i="1" u="none" strike="noStrike" kern="1200" cap="all" spc="0" normalizeH="0" baseline="0" noProof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0" name="Рисунок 9" descr="https://img-fotki.yandex.ru/get/15524/200418627.82/0_120be2_a3497276_orig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214290"/>
            <a:ext cx="699448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Методический квбинет\Аттестация 2022\Богданова\Занятие\Мистер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00174"/>
            <a:ext cx="278608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ownloads\Тико 1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2500306"/>
            <a:ext cx="142876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Downloads\Тико 1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85227">
            <a:off x="815134" y="1816055"/>
            <a:ext cx="689874" cy="67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59632" y="692696"/>
            <a:ext cx="6661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Синквейн</a:t>
            </a:r>
            <a:r>
              <a:rPr lang="ru-RU" sz="5400" b="1" cap="all" spc="0" dirty="0" smtClean="0">
                <a:ln w="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- загадка</a:t>
            </a:r>
            <a:endParaRPr lang="ru-RU" sz="5400" b="1" cap="all" spc="0" dirty="0">
              <a:ln w="0"/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99592" y="1556792"/>
            <a:ext cx="748883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59632" y="692696"/>
            <a:ext cx="6661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Синквейн</a:t>
            </a:r>
            <a:r>
              <a:rPr lang="ru-RU" sz="5400" b="1" cap="all" spc="0" dirty="0" smtClean="0">
                <a:ln w="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- загадка</a:t>
            </a:r>
            <a:endParaRPr lang="ru-RU" sz="5400" b="1" cap="all" spc="0" dirty="0">
              <a:ln w="0"/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99592" y="1556792"/>
            <a:ext cx="748883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0" marR="0" lvl="0" indent="-11430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6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6600" b="1" u="none" strike="noStrike" cap="none" normalizeH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Times New Roman" pitchFamily="18" charset="0"/>
              <a:cs typeface="Arial" pitchFamily="34" charset="0"/>
            </a:endParaRP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59632" y="692696"/>
            <a:ext cx="6661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Синквейн</a:t>
            </a:r>
            <a:r>
              <a:rPr lang="ru-RU" sz="5400" b="1" cap="all" spc="0" dirty="0" smtClean="0">
                <a:ln w="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- загадка</a:t>
            </a:r>
            <a:endParaRPr lang="ru-RU" sz="5400" b="1" cap="all" spc="0" dirty="0">
              <a:ln w="0"/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99592" y="1556792"/>
            <a:ext cx="7488832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ru-RU" sz="6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6600" b="1" u="none" strike="noStrike" cap="none" normalizeH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2. Деревянная,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 расписная</a:t>
            </a:r>
            <a:r>
              <a:rPr lang="ru-RU" sz="4000" b="1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59632" y="692696"/>
            <a:ext cx="6661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Синквейн</a:t>
            </a:r>
            <a:r>
              <a:rPr lang="ru-RU" sz="5400" b="1" cap="all" spc="0" dirty="0" smtClean="0">
                <a:ln w="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- загадка</a:t>
            </a:r>
            <a:endParaRPr lang="ru-RU" sz="5400" b="1" cap="all" spc="0" dirty="0">
              <a:ln w="0"/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928662" y="1571612"/>
            <a:ext cx="748883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ru-RU" sz="6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6600" b="1" u="none" strike="noStrike" cap="none" normalizeH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2. Деревянная,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 расписная</a:t>
            </a:r>
            <a:r>
              <a:rPr lang="ru-RU" sz="4000" b="1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3. Прятаться, открываться,     играть.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59632" y="692696"/>
            <a:ext cx="6661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Синквейн</a:t>
            </a:r>
            <a:r>
              <a:rPr lang="ru-RU" sz="5400" b="1" cap="all" spc="0" dirty="0" smtClean="0">
                <a:ln w="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- загадка</a:t>
            </a:r>
            <a:endParaRPr lang="ru-RU" sz="5400" b="1" cap="all" spc="0" dirty="0">
              <a:ln w="0"/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99592" y="1556792"/>
            <a:ext cx="748883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ru-RU" sz="6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6600" b="1" u="none" strike="noStrike" cap="none" normalizeH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2. Деревянная,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 расписная</a:t>
            </a:r>
            <a:r>
              <a:rPr lang="ru-RU" sz="4000" b="1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3. Прятаться, открываться,     играть.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4. Они прячутся друг в дружке.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59632" y="692696"/>
            <a:ext cx="6661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Синквейн</a:t>
            </a:r>
            <a:r>
              <a:rPr lang="ru-RU" sz="5400" b="1" cap="all" spc="0" dirty="0" smtClean="0">
                <a:ln w="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- загадка</a:t>
            </a:r>
            <a:endParaRPr lang="ru-RU" sz="5400" b="1" cap="all" spc="0" dirty="0">
              <a:ln w="0"/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99592" y="1556792"/>
            <a:ext cx="748883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ru-RU" sz="6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6600" b="1" u="none" strike="noStrike" cap="none" normalizeH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2. Деревянная,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 расписная</a:t>
            </a:r>
            <a:r>
              <a:rPr lang="ru-RU" sz="4000" b="1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3. Прятаться, открываться,     играть.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4. Они прячутся друг в дружке.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5.  Народная игрушка.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59632" y="692696"/>
            <a:ext cx="6661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Синквейн</a:t>
            </a:r>
            <a:r>
              <a:rPr lang="ru-RU" sz="5400" b="1" cap="all" spc="0" dirty="0" smtClean="0">
                <a:ln w="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- загадка</a:t>
            </a:r>
            <a:endParaRPr lang="ru-RU" sz="5400" b="1" cap="all" spc="0" dirty="0">
              <a:ln w="0"/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99592" y="1556792"/>
            <a:ext cx="748883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ru-RU" sz="6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6600" b="1" u="none" strike="noStrike" cap="none" normalizeH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2. Деревянная,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 расписная</a:t>
            </a:r>
            <a:r>
              <a:rPr lang="ru-RU" sz="4000" b="1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3. Прятаться, открываться,     играть.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4. Они прячутся друг в дружке.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5.  Народная игрушка.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5696" y="1916832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Матрёшка.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59632" y="692696"/>
            <a:ext cx="6661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Синквейн</a:t>
            </a:r>
            <a:r>
              <a:rPr lang="ru-RU" sz="5400" b="1" cap="all" spc="0" dirty="0" smtClean="0">
                <a:ln w="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- загадка</a:t>
            </a:r>
            <a:endParaRPr lang="ru-RU" sz="5400" b="1" cap="all" spc="0" dirty="0">
              <a:ln w="0"/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99592" y="1556792"/>
            <a:ext cx="748883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ru-RU" sz="6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6600" b="1" u="none" strike="noStrike" cap="none" normalizeH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2. Деревянная,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 расписная</a:t>
            </a:r>
            <a:r>
              <a:rPr lang="ru-RU" sz="4000" b="1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3. Прятаться, открываться,     играть.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4. Они прячутся друг в дружке.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5.  Народная игрушка.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5696" y="1916832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Матрёшка.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0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atherineasquithgallery.com/uploads/posts/2021-02/thumbs/1613652709_34-p-fon-dlya-prezentatsii-narodnie-promisli-4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143000" y="-1143000"/>
            <a:ext cx="6858000" cy="914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User\Downloads\0321889bdb879cdbb397a82364356ad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-785842"/>
            <a:ext cx="7358114" cy="7358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0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atherineasquithgallery.com/uploads/posts/2021-02/thumbs/1613652709_34-p-fon-dlya-prezentatsii-narodnie-promisli-4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143000" y="-1143000"/>
            <a:ext cx="6858000" cy="914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3036" y="1559378"/>
            <a:ext cx="6637927" cy="373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714480" y="642918"/>
            <a:ext cx="5643602" cy="11096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Выставка</a:t>
            </a:r>
            <a:endParaRPr lang="ru-RU" sz="3600" b="1" kern="10" spc="0" dirty="0">
              <a:ln w="9525">
                <a:solidFill>
                  <a:srgbClr val="660066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214414" y="5072074"/>
            <a:ext cx="6786610" cy="1109662"/>
          </a:xfrm>
          <a:prstGeom prst="rect">
            <a:avLst/>
          </a:prstGeom>
        </p:spPr>
        <p:txBody>
          <a:bodyPr wrap="none" fromWordArt="1">
            <a:prstTxWarp prst="textDeflateTop">
              <a:avLst/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народных промыслов</a:t>
            </a:r>
            <a:endParaRPr lang="ru-RU" sz="3600" b="1" kern="10" spc="0" dirty="0">
              <a:ln w="9525">
                <a:solidFill>
                  <a:srgbClr val="660066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0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atherineasquithgallery.com/uploads/posts/2021-02/thumbs/1613652709_34-p-fon-dlya-prezentatsii-narodnie-promisli-4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143000" y="-1143000"/>
            <a:ext cx="6858000" cy="914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3036" y="1559378"/>
            <a:ext cx="6637927" cy="373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714480" y="642918"/>
            <a:ext cx="5643602" cy="11096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Выставка</a:t>
            </a:r>
            <a:endParaRPr lang="ru-RU" sz="3600" b="1" kern="10" spc="0" dirty="0">
              <a:ln w="9525">
                <a:solidFill>
                  <a:srgbClr val="660066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785918" y="5357826"/>
            <a:ext cx="5643602" cy="1109662"/>
          </a:xfrm>
          <a:prstGeom prst="rect">
            <a:avLst/>
          </a:prstGeom>
        </p:spPr>
        <p:txBody>
          <a:bodyPr wrap="none" fromWordArt="1">
            <a:prstTxWarp prst="textDeflateTop">
              <a:avLst/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народных промыслов</a:t>
            </a:r>
            <a:endParaRPr lang="ru-RU" sz="3600" b="1" kern="10" spc="0" dirty="0">
              <a:ln w="9525">
                <a:solidFill>
                  <a:srgbClr val="660066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59632" y="692696"/>
            <a:ext cx="6661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Синквейн</a:t>
            </a:r>
            <a:r>
              <a:rPr lang="ru-RU" sz="5400" b="1" cap="all" spc="0" dirty="0" smtClean="0">
                <a:ln w="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- загадка</a:t>
            </a:r>
            <a:endParaRPr lang="ru-RU" sz="5400" b="1" cap="all" spc="0" dirty="0">
              <a:ln w="0"/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99592" y="1556792"/>
            <a:ext cx="748883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ru-RU" sz="6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6600" b="1" u="none" strike="noStrike" cap="none" normalizeH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2. Озорной,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 любопытный</a:t>
            </a:r>
            <a:r>
              <a:rPr lang="ru-RU" sz="4000" b="1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3. Помогает, ищет, дружит.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4. Его выстругали  из полена.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5.  Деревянный человечек.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59632" y="692696"/>
            <a:ext cx="6661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Синквейн</a:t>
            </a:r>
            <a:r>
              <a:rPr lang="ru-RU" sz="5400" b="1" cap="all" spc="0" dirty="0" smtClean="0">
                <a:ln w="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- загадка</a:t>
            </a:r>
            <a:endParaRPr lang="ru-RU" sz="5400" b="1" cap="all" spc="0" dirty="0">
              <a:ln w="0"/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99592" y="1556792"/>
            <a:ext cx="748883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ru-RU" sz="6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6600" b="1" u="none" strike="noStrike" cap="none" normalizeH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2. Озорной,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 любопытный</a:t>
            </a:r>
            <a:r>
              <a:rPr lang="ru-RU" sz="4000" b="1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3. Помогает, ищет, дружит.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4. Его выстругали  из полена.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5.  Деревянный человечек.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5696" y="1916832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БУРАТИНО.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68" y="0"/>
            <a:ext cx="91580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avatars.mds.yandex.net/get-pdb/881477/7bff07b8-c140-43d9-bf08-eeffe9e325a0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88640"/>
            <a:ext cx="3888432" cy="6467247"/>
          </a:xfrm>
          <a:prstGeom prst="rect">
            <a:avLst/>
          </a:prstGeom>
          <a:noFill/>
        </p:spPr>
      </p:pic>
      <p:pic>
        <p:nvPicPr>
          <p:cNvPr id="3" name="Рисунок 2" descr="http://myfarmeducation.ca/wp-content/uploads/2012/11/How-to-write-a-business-plan-1024x887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221088"/>
            <a:ext cx="29523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honoteka.org/uploads/posts/2021-03/1616370309_17-p-fon-fioletovii-nezhnii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980" cy="6858000"/>
          </a:xfrm>
          <a:prstGeom prst="rect">
            <a:avLst/>
          </a:prstGeom>
          <a:noFill/>
        </p:spPr>
      </p:pic>
      <p:pic>
        <p:nvPicPr>
          <p:cNvPr id="4099" name="Picture 3" descr="C:\Users\User\Desktop\Методический квбинет\Аттестация 2022\Богданова\Занятие\Мисте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0"/>
            <a:ext cx="5026709" cy="6858000"/>
          </a:xfrm>
          <a:prstGeom prst="rect">
            <a:avLst/>
          </a:prstGeom>
          <a:noFill/>
        </p:spPr>
      </p:pic>
      <p:pic>
        <p:nvPicPr>
          <p:cNvPr id="6" name="Рисунок 5" descr="C:\Users\User\Downloads\Тико 1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142984"/>
            <a:ext cx="3380014" cy="334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ownloads\Тико 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35152">
            <a:off x="1868664" y="513464"/>
            <a:ext cx="1348306" cy="131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4000504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00034" y="2928934"/>
            <a:ext cx="1071570" cy="1057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929586" y="2786058"/>
            <a:ext cx="642942" cy="1214446"/>
          </a:xfrm>
          <a:prstGeom prst="triangle">
            <a:avLst>
              <a:gd name="adj" fmla="val 481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714480" y="3071810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929322" y="3500438"/>
            <a:ext cx="714380" cy="500066"/>
          </a:xfrm>
          <a:prstGeom prst="triangle">
            <a:avLst>
              <a:gd name="adj" fmla="val 517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3429000"/>
            <a:ext cx="571504" cy="566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/>
          <p:cNvSpPr/>
          <p:nvPr/>
        </p:nvSpPr>
        <p:spPr>
          <a:xfrm>
            <a:off x="2928926" y="2786058"/>
            <a:ext cx="700086" cy="120015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авильный пятиугольник 11"/>
          <p:cNvSpPr/>
          <p:nvPr/>
        </p:nvSpPr>
        <p:spPr>
          <a:xfrm>
            <a:off x="6715140" y="3071810"/>
            <a:ext cx="1000132" cy="9144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2857496"/>
            <a:ext cx="64294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honoteka.org/uploads/posts/2021-03/1616370309_17-p-fon-fioletovii-nezhnii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980" cy="6858000"/>
          </a:xfrm>
          <a:prstGeom prst="rect">
            <a:avLst/>
          </a:prstGeom>
          <a:noFill/>
        </p:spPr>
      </p:pic>
      <p:pic>
        <p:nvPicPr>
          <p:cNvPr id="4099" name="Picture 3" descr="C:\Users\User\Desktop\Методический квбинет\Аттестация 2022\Богданова\Занятие\Мисте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0"/>
            <a:ext cx="5026709" cy="6858000"/>
          </a:xfrm>
          <a:prstGeom prst="rect">
            <a:avLst/>
          </a:prstGeom>
          <a:noFill/>
        </p:spPr>
      </p:pic>
      <p:pic>
        <p:nvPicPr>
          <p:cNvPr id="6" name="Рисунок 5" descr="C:\Users\User\Downloads\Тико 1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142984"/>
            <a:ext cx="3380014" cy="334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ownloads\Тико 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35152">
            <a:off x="1868664" y="513464"/>
            <a:ext cx="1348306" cy="131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4000504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00034" y="2928934"/>
            <a:ext cx="1071570" cy="1057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929586" y="2786058"/>
            <a:ext cx="642942" cy="1214446"/>
          </a:xfrm>
          <a:prstGeom prst="triangle">
            <a:avLst>
              <a:gd name="adj" fmla="val 481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714480" y="3071810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929322" y="3500438"/>
            <a:ext cx="714380" cy="500066"/>
          </a:xfrm>
          <a:prstGeom prst="triangle">
            <a:avLst>
              <a:gd name="adj" fmla="val 517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3429000"/>
            <a:ext cx="571504" cy="566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/>
          <p:cNvSpPr/>
          <p:nvPr/>
        </p:nvSpPr>
        <p:spPr>
          <a:xfrm>
            <a:off x="2928926" y="2786058"/>
            <a:ext cx="700086" cy="120015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авильный пятиугольник 11"/>
          <p:cNvSpPr/>
          <p:nvPr/>
        </p:nvSpPr>
        <p:spPr>
          <a:xfrm>
            <a:off x="6715140" y="3071810"/>
            <a:ext cx="1000132" cy="9144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2857496"/>
            <a:ext cx="64294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65241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9165241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oku bachi vira  Mini Disco  Соку Бачи Вира танцы для детей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</TotalTime>
  <Words>271</Words>
  <Application>Microsoft Office PowerPoint</Application>
  <PresentationFormat>Экран (4:3)</PresentationFormat>
  <Paragraphs>58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Катенок</dc:creator>
  <cp:lastModifiedBy>User</cp:lastModifiedBy>
  <cp:revision>416</cp:revision>
  <dcterms:created xsi:type="dcterms:W3CDTF">2012-12-02T16:48:00Z</dcterms:created>
  <dcterms:modified xsi:type="dcterms:W3CDTF">2024-02-11T14:08:41Z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1049-10.2.0.7587</vt:lpwstr>
  </property>
</Properties>
</file>