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7" r:id="rId4"/>
    <p:sldId id="296" r:id="rId5"/>
    <p:sldId id="297" r:id="rId6"/>
    <p:sldId id="274" r:id="rId7"/>
    <p:sldId id="275" r:id="rId8"/>
    <p:sldId id="276" r:id="rId9"/>
    <p:sldId id="278" r:id="rId10"/>
    <p:sldId id="279" r:id="rId11"/>
    <p:sldId id="280" r:id="rId12"/>
    <p:sldId id="286" r:id="rId13"/>
    <p:sldId id="298" r:id="rId14"/>
    <p:sldId id="287" r:id="rId15"/>
    <p:sldId id="291" r:id="rId16"/>
    <p:sldId id="290" r:id="rId17"/>
    <p:sldId id="293" r:id="rId18"/>
    <p:sldId id="289" r:id="rId19"/>
    <p:sldId id="299" r:id="rId20"/>
    <p:sldId id="294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85D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p=2&amp;text=%D1%81%D0%BD%D0%B5%D0%B3%D0%BE%D0%B2%D0%B8%D0%BA&amp;fp=2&amp;img_url=http://img1.liveinternet.ru/images/attach/c/2/65/975/65975738_3.png&amp;pos=83&amp;uinfo=ww-1423-wh-783-fw-1198-fh-577-pd-1&amp;rpt=simag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yandsearch?text=%D1%81%D0%BD%D0%B5%D0%B3%D0%BE%D0%B2%D0%B8%D0%BA%20&amp;fp=0&amp;img_url=http://new-year2012.ru/img/cont/im_198.jpg&amp;pos=0&amp;uinfo=ww-1423-wh-783-fw-1198-fh-577-pd-1&amp;rpt=sim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xid.info/upload/original/1371202440.jpg" TargetMode="External"/><Relationship Id="rId13" Type="http://schemas.openxmlformats.org/officeDocument/2006/relationships/hyperlink" Target="http://img-fotki.yandex.ru/get/9317/11206178.548/0_ec954_f7f1f1c4_orig" TargetMode="External"/><Relationship Id="rId18" Type="http://schemas.openxmlformats.org/officeDocument/2006/relationships/hyperlink" Target="http://storyof.ru/sport-i-razvlecheniya/snegovik/" TargetMode="External"/><Relationship Id="rId3" Type="http://schemas.openxmlformats.org/officeDocument/2006/relationships/image" Target="../media/image39.jpeg"/><Relationship Id="rId21" Type="http://schemas.openxmlformats.org/officeDocument/2006/relationships/hyperlink" Target="http://www.gugunet.de/datein/3s_z_snegowik.html" TargetMode="External"/><Relationship Id="rId7" Type="http://schemas.openxmlformats.org/officeDocument/2006/relationships/hyperlink" Target="http://i039.radikal.ru/0811/3d/cfd57a55faec.png" TargetMode="External"/><Relationship Id="rId12" Type="http://schemas.openxmlformats.org/officeDocument/2006/relationships/hyperlink" Target="http://img-fotki.yandex.ru/get/6730/11206178.547/0_ec952_fd058f3c_orig" TargetMode="External"/><Relationship Id="rId17" Type="http://schemas.openxmlformats.org/officeDocument/2006/relationships/hyperlink" Target="http://cdn.trinixy.ru/pics3/20080304/podb/6/ogromnij_snegovik_01.jpghttp:/www.nanowerk.com/news/id13857.jpg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oppps.ru/kak-poyavilis-snegoviki.html" TargetMode="External"/><Relationship Id="rId20" Type="http://schemas.openxmlformats.org/officeDocument/2006/relationships/hyperlink" Target="http://pro-detok.info/forum/viewtopic.php?f=25&amp;t=132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aduga-dusha.ru/post138660662/" TargetMode="External"/><Relationship Id="rId11" Type="http://schemas.openxmlformats.org/officeDocument/2006/relationships/hyperlink" Target="http://i6.good-luck.com.ua/photo/b/f/90/f90539e38e62cb1c771fe8192d9a10eb.jpg" TargetMode="External"/><Relationship Id="rId5" Type="http://schemas.openxmlformats.org/officeDocument/2006/relationships/hyperlink" Target="http://www.babyblog.ru/user/Galina9131/3006348" TargetMode="External"/><Relationship Id="rId15" Type="http://schemas.openxmlformats.org/officeDocument/2006/relationships/hyperlink" Target="http://www.zhaba.ru/site_data/10667/objects_images/f/0/9/view/f09ab55a4268034e57cb78f94fb7c28e_88247.jpg" TargetMode="External"/><Relationship Id="rId10" Type="http://schemas.openxmlformats.org/officeDocument/2006/relationships/hyperlink" Target="http://img-fotki.yandex.ru/get/9092/11206178.547/0_ec94a_9a823a34_orig" TargetMode="External"/><Relationship Id="rId19" Type="http://schemas.openxmlformats.org/officeDocument/2006/relationships/hyperlink" Target="http://skuky.net/22463" TargetMode="External"/><Relationship Id="rId4" Type="http://schemas.openxmlformats.org/officeDocument/2006/relationships/hyperlink" Target="http://linda6035.ucoz.ru/" TargetMode="External"/><Relationship Id="rId9" Type="http://schemas.openxmlformats.org/officeDocument/2006/relationships/hyperlink" Target="http://lenagold.narod.ru/fon/clipart/v/vedr/vedr73.png" TargetMode="External"/><Relationship Id="rId14" Type="http://schemas.openxmlformats.org/officeDocument/2006/relationships/hyperlink" Target="http://img1.restbee.ru/!sasha/1712-1/PIC000B03.jpg?time=1387283030" TargetMode="External"/><Relationship Id="rId22" Type="http://schemas.openxmlformats.org/officeDocument/2006/relationships/hyperlink" Target="http://fishki.net/2182245-samyj-malenykij-snegovik-na-planete-zemlj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643050"/>
            <a:ext cx="7244878" cy="280076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День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снеговика</a:t>
            </a:r>
            <a:endParaRPr lang="ru-RU" sz="8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643050"/>
            <a:ext cx="4357686" cy="4643470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 в виде морковки прикрепляли, чтобы умилостивить духов, посылающих урожай и плодородие. </a:t>
            </a:r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Перевернутое ведро на голове символизировало достаток в доме.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www.coollady.ru/pic/0002/077/45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928670"/>
            <a:ext cx="485522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500042"/>
            <a:ext cx="8215370" cy="714380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деталях их "  одеяния" </a:t>
            </a: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угадывается мистический характер.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14348" y="428604"/>
            <a:ext cx="7429552" cy="6143668"/>
            <a:chOff x="714348" y="428604"/>
            <a:chExt cx="7429552" cy="61436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14348" y="428604"/>
              <a:ext cx="4000528" cy="6000792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7030A0"/>
                  </a:solidFill>
                </a:rPr>
                <a:t> </a:t>
              </a:r>
              <a:r>
                <a:rPr lang="ru-RU" sz="2800" dirty="0" smtClean="0">
                  <a:ln>
                    <a:solidFill>
                      <a:srgbClr val="7030A0"/>
                    </a:solidFill>
                  </a:ln>
                  <a:solidFill>
                    <a:srgbClr val="00B0F0"/>
                  </a:solidFill>
                </a:rPr>
                <a:t>В Румынии издавна известен обычай украшать снеговика "бусами" из головок чеснока.</a:t>
              </a:r>
              <a:r>
                <a:rPr lang="ru-RU" sz="2800" dirty="0" smtClean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ru-RU" sz="2800" dirty="0" smtClean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rPr>
                <a:t>Считалось, что это способствует здоровью домочадцев и оберегает их от проказ темной силы.</a:t>
              </a:r>
              <a:endParaRPr lang="ru-RU" sz="28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pic>
          <p:nvPicPr>
            <p:cNvPr id="3" name="Рисунок 2" descr="https://cs3.livemaster.ru/zhurnalfoto/1/3/a/151020153811.jpeg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43504" y="2714620"/>
              <a:ext cx="3000396" cy="3857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http://kladraz.ru/upload/blogs/3081_967a72dbfbd96f27080fd6d436f39970.jpg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428604"/>
              <a:ext cx="2551454" cy="2210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0.radikal.ru/i312/1101/6d/2d5c0f6aed8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714356"/>
            <a:ext cx="4357718" cy="277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3786214" cy="585791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На Руси же снеговиков лепили с древних языческих времен и почитали как духов зимы.</a:t>
            </a:r>
            <a:b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 К ним, как и к Морозу, относились с должным уважением и обращались с просьбами о помощи и уменьшении длительности лютых морозов.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Снежные бабы и Снегурочка –русское достояние.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Наши предки верили, что зимними природными явлениями  (туманами, снегами, метелями) повелевают духи женского пола. Поэтому, чтобы показать им свое почтение, лепили снежных баб.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3714752"/>
            <a:ext cx="4786346" cy="242889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 зря существует выражение " зима-матушка", "мороз -батюшка".  </a:t>
            </a:r>
          </a:p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А месяц январь иногда даже так и называли –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" снеговик". 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Начальная школа\Парад снеговиков\VJShGOWguA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74" y="620688"/>
            <a:ext cx="393643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45799"/>
            <a:ext cx="4032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Раз - рука, два - рука -</a:t>
            </a:r>
          </a:p>
          <a:p>
            <a:r>
              <a:rPr lang="ru-RU" sz="2400" b="1" dirty="0"/>
              <a:t>Лепим мы снеговика!</a:t>
            </a:r>
          </a:p>
          <a:p>
            <a:r>
              <a:rPr lang="ru-RU" sz="2400" b="1" dirty="0"/>
              <a:t>Три - четыре, три - четыре,</a:t>
            </a:r>
          </a:p>
          <a:p>
            <a:r>
              <a:rPr lang="ru-RU" sz="2400" b="1" dirty="0"/>
              <a:t>Нарисуем рот </a:t>
            </a:r>
            <a:r>
              <a:rPr lang="ru-RU" sz="2400" b="1" dirty="0" err="1"/>
              <a:t>пошире</a:t>
            </a:r>
            <a:r>
              <a:rPr lang="ru-RU" sz="2400" b="1" dirty="0"/>
              <a:t>!</a:t>
            </a:r>
          </a:p>
          <a:p>
            <a:r>
              <a:rPr lang="ru-RU" sz="2400" b="1" dirty="0"/>
              <a:t>Пять - найдем морковь для носа,</a:t>
            </a:r>
          </a:p>
          <a:p>
            <a:r>
              <a:rPr lang="ru-RU" sz="2400" b="1" dirty="0"/>
              <a:t>Угольки найдем для глаз.</a:t>
            </a:r>
          </a:p>
          <a:p>
            <a:r>
              <a:rPr lang="ru-RU" sz="2400" b="1" dirty="0"/>
              <a:t>Шесть - наденем шляпу косо.</a:t>
            </a:r>
          </a:p>
          <a:p>
            <a:r>
              <a:rPr lang="ru-RU" sz="2400" b="1" dirty="0"/>
              <a:t>Пусть смеется он у нас.</a:t>
            </a:r>
          </a:p>
          <a:p>
            <a:r>
              <a:rPr lang="ru-RU" sz="2400" b="1" dirty="0"/>
              <a:t>Семь и восемь, семь и восемь,</a:t>
            </a:r>
          </a:p>
          <a:p>
            <a:r>
              <a:rPr lang="ru-RU" sz="2400" b="1" dirty="0"/>
              <a:t>Мы сплясать его попросим.</a:t>
            </a:r>
          </a:p>
          <a:p>
            <a:r>
              <a:rPr lang="ru-RU" sz="2400" b="1" dirty="0"/>
              <a:t>Девять - десять - снеговик</a:t>
            </a:r>
          </a:p>
          <a:p>
            <a:r>
              <a:rPr lang="ru-RU" sz="2400" b="1" dirty="0"/>
              <a:t>Через голову - кувырк!!!</a:t>
            </a:r>
          </a:p>
          <a:p>
            <a:r>
              <a:rPr lang="ru-RU" sz="2400" b="1" dirty="0"/>
              <a:t>Ну и цирк!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1915616" cy="254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43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357562"/>
            <a:ext cx="8215370" cy="307183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Для нашего народа снеговик – тоже один из любимых новогодних персонажей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 славных советских мультфильмах "  Снеговик-почтовик",   "  Когда зажигаются елки"   снеговик выступает как верный помощник Деда Мороза по хозяйству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 Советском Союзе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снеговичков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искусно рисовали на поздравительных открытках.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http://ds13.snzsite.ru/images/images/%D0%A1%D0%BD%D0%B5%D0%B3%D0%BE%D0%B2%D0%B8%D0%BA-%D0%BF%D0%BE%D1%87%D1%82%D0%BE%D0%B2%D0%B8%D0%BA-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548680"/>
            <a:ext cx="45720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ый большой снеговик фото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052736"/>
            <a:ext cx="402161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500042"/>
            <a:ext cx="3643338" cy="6001643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Самый высокий в Европе снеговик красуется на склонах горнолыжного курорта в Австрии, в городе 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Гальтюр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его высота достигла 16 метров 70 сантиметров.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А рекорд по созданию самого высокого снеговика в мире был установлен в Соединенных Штатах Америки в 1999 году, его высота – 37 метров 20 сантиметров, а вес – 6 тысяч тонн снега.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57620" y="571480"/>
            <a:ext cx="5000660" cy="600079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0" y="1484784"/>
            <a:ext cx="385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* Самый большой снеговик мира красуется в южно-китайской провинции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Гуандун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в городе </a:t>
            </a:r>
            <a:r>
              <a:rPr lang="ru-RU" sz="2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Фошань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Его высота превышает 20 метров. Диаметр его шляпы – 6 метров. А нос- " морковка"   – полтора метров!</a:t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</a:br>
            <a:endParaRPr lang="ru-RU" sz="24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3796" name="Picture 4" descr="http://s1.maminklub.lv/cache/08/87/08879fe1de99015df9338c93f912e5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353195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9327/121447594.4fd/0_efce6_8c240d3c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428736"/>
            <a:ext cx="3013897" cy="245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аких снеговиков вы еще не видели! развлечения, снеговик, творчеств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360">
            <a:off x="5725647" y="1000698"/>
            <a:ext cx="27146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mg-fotki.yandex.ru/get/41743/121447594.917/0_1d489b_72c62f45_orig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840">
            <a:off x="5500694" y="3714752"/>
            <a:ext cx="2749776" cy="266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8215370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января Всемирный день снеговика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февраля день снеговика, отмечается в России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История снеговика  история, снеговик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90506">
            <a:off x="181796" y="1358065"/>
            <a:ext cx="3113089" cy="269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4132/121447594.22a/0_a8c49_7068a6b6_XL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3929066"/>
            <a:ext cx="3844039" cy="233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500043"/>
            <a:ext cx="5072098" cy="612475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Снеговика лепят всей семьей, с друзьями или в одиночку. При этом нужно загадать желание. </a:t>
            </a:r>
          </a:p>
          <a:p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Белый снеговик - это ангел, и он может перенести желание людей на небо к Богу.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Маленькую фигурку лепили из свежевыпавшего снега, шептали свое желание, и ждали, когда " снежный ангел"   испарится, а значит, желание будет перенесено с земли на небо, услышано и исполнено.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снеговик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3071834" cy="306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история снегови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00438"/>
            <a:ext cx="271464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92741" y="404664"/>
            <a:ext cx="31257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Зачем искать его в горах?</a:t>
            </a:r>
            <a:br>
              <a:rPr lang="ru-RU" sz="2400" b="1" dirty="0"/>
            </a:br>
            <a:r>
              <a:rPr lang="ru-RU" sz="2400" b="1" dirty="0"/>
              <a:t>Его найдете во дворах.</a:t>
            </a:r>
            <a:br>
              <a:rPr lang="ru-RU" sz="2400" b="1" dirty="0"/>
            </a:br>
            <a:r>
              <a:rPr lang="ru-RU" sz="2400" b="1" dirty="0"/>
              <a:t>Из года в год, из века в век</a:t>
            </a:r>
            <a:br>
              <a:rPr lang="ru-RU" sz="2400" b="1" dirty="0"/>
            </a:br>
            <a:r>
              <a:rPr lang="ru-RU" sz="2400" b="1" dirty="0"/>
              <a:t>Живет здесь снежный человек.</a:t>
            </a:r>
            <a:br>
              <a:rPr lang="ru-RU" sz="2400" b="1" dirty="0"/>
            </a:br>
            <a:r>
              <a:rPr lang="ru-RU" sz="2400" b="1" dirty="0"/>
              <a:t>Он на дворовом пяточке</a:t>
            </a:r>
            <a:br>
              <a:rPr lang="ru-RU" sz="2400" b="1" dirty="0"/>
            </a:br>
            <a:r>
              <a:rPr lang="ru-RU" sz="2400" b="1" dirty="0"/>
              <a:t>Стоит, держа </a:t>
            </a:r>
            <a:r>
              <a:rPr lang="ru-RU" sz="2400" b="1" dirty="0" smtClean="0"/>
              <a:t>метлу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 руке.</a:t>
            </a:r>
            <a:br>
              <a:rPr lang="ru-RU" sz="2400" b="1" dirty="0"/>
            </a:br>
            <a:r>
              <a:rPr lang="ru-RU" sz="2400" b="1" dirty="0"/>
              <a:t>Он веселит ребят весь день,</a:t>
            </a:r>
            <a:br>
              <a:rPr lang="ru-RU" sz="2400" b="1" dirty="0"/>
            </a:br>
            <a:r>
              <a:rPr lang="ru-RU" sz="2400" b="1" dirty="0"/>
              <a:t>Ведро, напялив набекрень...</a:t>
            </a:r>
          </a:p>
        </p:txBody>
      </p:sp>
      <p:pic>
        <p:nvPicPr>
          <p:cNvPr id="13" name="Picture 4" descr="http://im2-tub-ru.yandex.net/i?id=371192482-5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40" y="260648"/>
            <a:ext cx="2741221" cy="33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im6-tub-ru.yandex.net/i?id=85980400-6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278" y="2996952"/>
            <a:ext cx="3127248" cy="32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896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42910" y="1071546"/>
            <a:ext cx="8143932" cy="4929222"/>
          </a:xfrm>
          <a:prstGeom prst="roundRect">
            <a:avLst/>
          </a:prstGeom>
          <a:ln w="76200">
            <a:solidFill>
              <a:srgbClr val="33CC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Подо льдом уснули речки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 под снегом грядки спят.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из снега человечков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Налеплю, поставлю в ряд.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Пусть стоят как часовые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Человечки снеговые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130/121447594.22a/0_a8c46_1c46682d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42148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аких снеговиков вы еще не видели! развлечения, снеговик, творчеств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86190"/>
            <a:ext cx="4000528" cy="275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-fotki.yandex.ru/get/4115/121447594.22a/0_a8c4c_58d3f58d_X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66"/>
            <a:ext cx="3940193" cy="26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аких снеговиков вы еще не видели! развлечения, снеговик, творчество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071810"/>
            <a:ext cx="3643338" cy="348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img.desktopwallpapers.ru/newyear/pics/wide/1920x1200/66b0799787629513f78538325e16abe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3857628"/>
            <a:ext cx="5286412" cy="257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mg-fotki.yandex.ru/get/4116/121447594.22a/0_a8c31_96e08c04_XL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642918"/>
            <a:ext cx="3071834" cy="238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500034" y="4357694"/>
            <a:ext cx="56948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Источник шаблона Сайт</a:t>
            </a:r>
            <a:r>
              <a:rPr lang="en-US" sz="2000" b="1" dirty="0" smtClean="0">
                <a:solidFill>
                  <a:schemeClr val="accent1"/>
                </a:solidFill>
                <a:latin typeface="Monotype Corsiva" pitchFamily="66" charset="0"/>
                <a:hlinkClick r:id="rId4"/>
              </a:rPr>
              <a:t> http://linda6035.ucoz.ru/</a:t>
            </a:r>
            <a:endParaRPr lang="ru-RU" sz="2000" b="1" dirty="0" smtClean="0">
              <a:solidFill>
                <a:schemeClr val="accent1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Автор шаблона презентации: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Фокина Лидия Петровна, учитель начальных классов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Monotype Corsiva" pitchFamily="66" charset="0"/>
                <a:cs typeface="Arial" charset="0"/>
              </a:rPr>
              <a:t> </a:t>
            </a:r>
            <a:endParaRPr lang="ru-RU" sz="2000" dirty="0">
              <a:solidFill>
                <a:schemeClr val="accent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00042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Список источников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928670"/>
            <a:ext cx="6215106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hlinkClick r:id="rId5"/>
              </a:rPr>
              <a:t>http://www.babyblog.ru/user/Galina9131/3006348</a:t>
            </a:r>
            <a:endParaRPr lang="ru-RU" sz="1050" dirty="0" smtClean="0"/>
          </a:p>
          <a:p>
            <a:r>
              <a:rPr lang="en-US" sz="1000" dirty="0" smtClean="0">
                <a:solidFill>
                  <a:schemeClr val="tx2"/>
                </a:solidFill>
                <a:hlinkClick r:id="rId6"/>
              </a:rPr>
              <a:t>http://raduga-dusha.ru/post138660662/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7"/>
              </a:rPr>
              <a:t>http://i039.radikal.ru/0811/3d/cfd57a55faec.png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8"/>
              </a:rPr>
              <a:t>http://cxid.info/upload/original/1371202440.jpg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9"/>
              </a:rPr>
              <a:t>http://lenagold.narod.ru/fon/clipart/v/vedr/vedr73.png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0"/>
              </a:rPr>
              <a:t>http://img-fotki.yandex.ru/get/9092/11206178.547/0_ec94a_9a823a34_orig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1"/>
              </a:rPr>
              <a:t>http://i6.good-luck.com.ua/photo/b/f/90/f90539e38e62cb1c771fe8192d9a10eb.jpg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2"/>
              </a:rPr>
              <a:t>http://img-fotki.yandex.ru/get/6730/11206178.547/0_ec952_fd058f3c_orig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3"/>
              </a:rPr>
              <a:t>http://img-fotki.yandex.ru/get/9317/11206178.548/0_ec954_f7f1f1c4_orig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4"/>
              </a:rPr>
              <a:t>http://img1.restbee.ru/!sasha/1712-1/PIC000B03.jpg?time=1387283030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5"/>
              </a:rPr>
              <a:t>http://www.zhaba.ru/site_data/10667/objects_images/f/0/9/view/f09ab55a4268034e57cb78f94fb7c28e_88247.jpg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6"/>
              </a:rPr>
              <a:t>http://oppps.ru/kak-poyavilis-snegoviki.html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7"/>
              </a:rPr>
              <a:t>http://cdn.trinixy.ru/pics3/20080304/podb/6/ogromnij_snegovik_01.jpghttp://www.nanowerk.com/news/id13857.jpg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8"/>
              </a:rPr>
              <a:t>http://storyof.ru/sport-i-razvlecheniya/snegovik/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9"/>
              </a:rPr>
              <a:t>http://skuky.net/22463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16"/>
              </a:rPr>
              <a:t>http://oppps.ru/kak-poyavilis-snegoviki.html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20"/>
              </a:rPr>
              <a:t>http://pro-detok.info/forum/viewtopic.php?f=25&amp;t=1321</a:t>
            </a:r>
            <a:endParaRPr lang="ru-RU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21"/>
              </a:rPr>
              <a:t>http://www.gugunet.de/datein/3s_z_snegowik.htm</a:t>
            </a:r>
            <a:endParaRPr lang="ru-RU" sz="1000" dirty="0" smtClean="0">
              <a:solidFill>
                <a:schemeClr val="tx2"/>
              </a:solidFill>
              <a:hlinkClick r:id="rId21"/>
            </a:endParaRPr>
          </a:p>
          <a:p>
            <a:r>
              <a:rPr lang="en-US" sz="1000" dirty="0" smtClean="0">
                <a:solidFill>
                  <a:schemeClr val="tx2"/>
                </a:solidFill>
                <a:hlinkClick r:id="rId21"/>
              </a:rPr>
              <a:t>l</a:t>
            </a:r>
            <a:r>
              <a:rPr lang="en-US" sz="1100" u="sng" dirty="0" smtClean="0">
                <a:solidFill>
                  <a:srgbClr val="00AFC9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http://</a:t>
            </a:r>
            <a:r>
              <a:rPr lang="en-US" sz="1000" u="sng" dirty="0" smtClean="0">
                <a:solidFill>
                  <a:srgbClr val="00AFC9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fishki.net/2182245-samyj-malenykij-snegovik-na-planete-zemlja.html</a:t>
            </a:r>
            <a:r>
              <a:rPr lang="en-US" sz="11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© Fishki.net</a:t>
            </a:r>
            <a:endParaRPr lang="ru-RU" sz="1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85786" y="1285860"/>
            <a:ext cx="7643866" cy="4879444"/>
            <a:chOff x="714348" y="1285860"/>
            <a:chExt cx="7643866" cy="3857652"/>
          </a:xfrm>
        </p:grpSpPr>
        <p:pic>
          <p:nvPicPr>
            <p:cNvPr id="6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388" y="3143248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928662" y="178592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dirty="0" smtClean="0"/>
            </a:p>
          </p:txBody>
        </p:sp>
        <p:pic>
          <p:nvPicPr>
            <p:cNvPr id="8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7224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14612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357298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9388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48" y="3214686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6050" y="3143248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4876" y="3214686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1788"/>
            <a:ext cx="8353537" cy="193188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одной из  легенд, снеговики – это ангелы. Ведь снег – это дар неба. А если снеговик – это ангел, то он может передавать Богу просьбы людей. Передавали свои просьбы так - лепили маленького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снеговичка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из свежевыпавшего снега и тихонько шептали ему свое желание. Верили, что как только снежная фигурка растает, желание сразу будет доставлено на небеса и вскоре исполнится.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276872"/>
            <a:ext cx="3672408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</a:rPr>
              <a:t>Как-то утром в декабре,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Мальчик Степа во дворе,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Вылепил снеговика.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В его круглые бока,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Вместо рук воткнул две ветки,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Вставил вместо глаз монетки,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Нос он сделал из моркови,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Обозначил ему брови,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Даже шапку, шарф надел,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Отойдя чуть, поглядел: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Получился снеговик,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Ростом, вовсе невелик.</a:t>
            </a:r>
            <a:br>
              <a:rPr lang="ru-RU" sz="2000" b="1" dirty="0" smtClean="0">
                <a:solidFill>
                  <a:srgbClr val="C00000"/>
                </a:solidFill>
                <a:effectLst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</a:rPr>
              <a:t>Очень добрый и смешной.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8835"/>
            <a:ext cx="4068960" cy="32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85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404664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Как велик,</a:t>
            </a:r>
            <a:br>
              <a:rPr lang="ru-RU" sz="2000" b="1" dirty="0"/>
            </a:br>
            <a:r>
              <a:rPr lang="ru-RU" sz="2000" b="1" dirty="0"/>
              <a:t>Как велик,</a:t>
            </a:r>
            <a:br>
              <a:rPr lang="ru-RU" sz="2000" b="1" dirty="0"/>
            </a:br>
            <a:r>
              <a:rPr lang="ru-RU" sz="2000" b="1" dirty="0"/>
              <a:t>Как велик</a:t>
            </a:r>
            <a:br>
              <a:rPr lang="ru-RU" sz="2000" b="1" dirty="0"/>
            </a:br>
            <a:r>
              <a:rPr lang="ru-RU" sz="2000" b="1" dirty="0"/>
              <a:t>Наш снеговик!</a:t>
            </a:r>
            <a:br>
              <a:rPr lang="ru-RU" sz="2000" b="1" dirty="0"/>
            </a:br>
            <a:r>
              <a:rPr lang="ru-RU" sz="2000" b="1" dirty="0"/>
              <a:t>Мы лепили не вдвоём,</a:t>
            </a:r>
            <a:br>
              <a:rPr lang="ru-RU" sz="2000" b="1" dirty="0"/>
            </a:br>
            <a:r>
              <a:rPr lang="ru-RU" sz="2000" b="1" dirty="0"/>
              <a:t>Не втроём,</a:t>
            </a:r>
            <a:br>
              <a:rPr lang="ru-RU" sz="2000" b="1" dirty="0"/>
            </a:br>
            <a:r>
              <a:rPr lang="ru-RU" sz="2000" b="1" dirty="0"/>
              <a:t>Не вчетвером,</a:t>
            </a:r>
            <a:br>
              <a:rPr lang="ru-RU" sz="2000" b="1" dirty="0"/>
            </a:br>
            <a:r>
              <a:rPr lang="ru-RU" sz="2000" b="1" dirty="0"/>
              <a:t>Мы трудились всем двором!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4233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Снеговик наш рос и рос.</a:t>
            </a:r>
            <a:br>
              <a:rPr lang="ru-RU" sz="2000" b="1" dirty="0"/>
            </a:br>
            <a:r>
              <a:rPr lang="ru-RU" sz="2000" b="1" dirty="0"/>
              <a:t>Тётю Машу перерос,</a:t>
            </a:r>
            <a:br>
              <a:rPr lang="ru-RU" sz="2000" b="1" dirty="0"/>
            </a:br>
            <a:r>
              <a:rPr lang="ru-RU" sz="2000" b="1" dirty="0"/>
              <a:t>Дядю Сашу перерос!</a:t>
            </a:r>
            <a:br>
              <a:rPr lang="ru-RU" sz="2000" b="1" dirty="0"/>
            </a:br>
            <a:r>
              <a:rPr lang="ru-RU" sz="2000" b="1" dirty="0"/>
              <a:t>Головой достал до звёзд!</a:t>
            </a:r>
          </a:p>
          <a:p>
            <a:r>
              <a:rPr lang="ru-RU" sz="2000" b="1" dirty="0"/>
              <a:t>На дворе давно темно,</a:t>
            </a:r>
            <a:br>
              <a:rPr lang="ru-RU" sz="2000" b="1" dirty="0"/>
            </a:br>
            <a:r>
              <a:rPr lang="ru-RU" sz="2000" b="1" dirty="0"/>
              <a:t>Мы стоим, глядим в окно -</a:t>
            </a:r>
            <a:br>
              <a:rPr lang="ru-RU" sz="2000" b="1" dirty="0"/>
            </a:br>
            <a:r>
              <a:rPr lang="ru-RU" sz="2000" b="1" dirty="0"/>
              <a:t>Скучно там ему</a:t>
            </a:r>
            <a:br>
              <a:rPr lang="ru-RU" sz="2000" b="1" dirty="0"/>
            </a:br>
            <a:r>
              <a:rPr lang="ru-RU" sz="2000" b="1" dirty="0"/>
              <a:t>Ночью одному!</a:t>
            </a:r>
          </a:p>
          <a:p>
            <a:r>
              <a:rPr lang="ru-RU" sz="2000" b="1" dirty="0"/>
              <a:t>Ростом с горку - невеличку</a:t>
            </a:r>
            <a:br>
              <a:rPr lang="ru-RU" sz="2000" b="1" dirty="0"/>
            </a:br>
            <a:r>
              <a:rPr lang="ru-RU" sz="2000" b="1" dirty="0"/>
              <a:t>Завтра слепим </a:t>
            </a:r>
            <a:r>
              <a:rPr lang="ru-RU" sz="2000" b="1" dirty="0" err="1"/>
              <a:t>снеговичку</a:t>
            </a:r>
            <a:r>
              <a:rPr lang="ru-RU" sz="2000" b="1" dirty="0"/>
              <a:t>!</a:t>
            </a:r>
          </a:p>
        </p:txBody>
      </p:sp>
      <p:pic>
        <p:nvPicPr>
          <p:cNvPr id="1026" name="Picture 2" descr="http://go2.imgsmail.ru/imgpreview?key=http%3A//img11.nnm.ru/0/6/1/b/9/bca9a550013cc44dd8622f451ff_prev.jpg&amp;mb=imgdb_preview_9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2736304" cy="28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4.imgsmail.ru/imgpreview?key=http%3A//img0.liveinternet.ru/images/attach/c/2/65/987/65987625_RAZUKR.jpg&amp;mb=imgdb_preview_9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2695532" cy="31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69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836713"/>
            <a:ext cx="8064896" cy="2664296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Первые снеговики изображались недобрыми свирепыми снежными монстрами впечатляющих размеров.</a:t>
            </a:r>
            <a:r>
              <a:rPr lang="ru-RU" sz="1800" b="1" i="1" dirty="0" smtClean="0"/>
              <a:t> </a:t>
            </a:r>
          </a:p>
          <a:p>
            <a:pPr>
              <a:buNone/>
            </a:pPr>
            <a:endParaRPr lang="ru-RU" sz="1800" b="1" i="1" dirty="0" smtClean="0"/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Это не случайно, ведь в те давние времена безжалостные зимы с лютыми морозами и промозглыми вьюгами приносили немало хлопот. </a:t>
            </a:r>
          </a:p>
          <a:p>
            <a:pPr>
              <a:buNone/>
            </a:pPr>
            <a:endParaRPr lang="ru-RU" sz="1800" b="1" i="1" dirty="0" smtClean="0">
              <a:solidFill>
                <a:srgbClr val="0070C0"/>
              </a:solidFill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Тогда и появились поверья, согласно которым снеговики представляют реальную угрозу для людей.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s014.radikal.ru/i326/1101/e7/59b878860c86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3501008"/>
            <a:ext cx="4536504" cy="278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230881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А в Норвегии существовало предание о том, что снеговиков опасно разглядывать поздним вечером из-за шторы.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 тому же, дурным знаком считалось встретить снежную фигуру ночью: ее рекомендовалось обойти стороной.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  <p:pic>
        <p:nvPicPr>
          <p:cNvPr id="4" name="Содержимое 3" descr="снеговик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857496"/>
            <a:ext cx="3772677" cy="348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3.livemaster.ru/zhurnalfoto/c/8/5/151020010656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857232"/>
            <a:ext cx="3541717" cy="507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57158" y="428604"/>
            <a:ext cx="4714908" cy="5857916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Классический снеговик, состоящий из трех снежных шаров, и носом-морковкой, появился совсем недавно, в конце XIX века. </a:t>
            </a:r>
            <a:r>
              <a:rPr lang="ru-RU" sz="26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Снежные создания "подобрели" и вскоре стали незаменимым атрибутом Рождества и Нового года.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92D050"/>
                  </a:solidFill>
                </a:ln>
              </a:rPr>
              <a:t>Потом этот забавный герой стал одним из любимых персонажей рождественских и новогодних открыток. </a:t>
            </a:r>
            <a:endParaRPr lang="ru-RU" sz="2600" b="1" dirty="0" smtClean="0">
              <a:ln>
                <a:solidFill>
                  <a:srgbClr val="92D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57166"/>
            <a:ext cx="3214710" cy="614366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</a:t>
            </a:r>
          </a:p>
        </p:txBody>
      </p:sp>
      <p:pic>
        <p:nvPicPr>
          <p:cNvPr id="4" name="Рисунок 3" descr="https://cs3.livemaster.ru/zhurnalfoto/e/8/2/151020010656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85728"/>
            <a:ext cx="5113384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492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Слайд 1</vt:lpstr>
      <vt:lpstr>Слайд 2</vt:lpstr>
      <vt:lpstr>Слайд 3</vt:lpstr>
      <vt:lpstr>По одной из  легенд, снеговики – это ангелы. Ведь снег – это дар неба. А если снеговик – это ангел, то он может передавать Богу просьбы людей. Передавали свои просьбы так - лепили маленького снеговичка из свежевыпавшего снега и тихонько шептали ему свое желание. Верили, что как только снежная фигурка растает, желание сразу будет доставлено на небеса и вскоре исполнится.</vt:lpstr>
      <vt:lpstr>Слайд 5</vt:lpstr>
      <vt:lpstr>Слайд 6</vt:lpstr>
      <vt:lpstr>А в Норвегии существовало предание о том, что снеговиков опасно разглядывать поздним вечером из-за шторы. К тому же, дурным знаком считалось встретить снежную фигуру ночью: ее рекомендовалось обойти стороной.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Москалькова</cp:lastModifiedBy>
  <cp:revision>87</cp:revision>
  <dcterms:created xsi:type="dcterms:W3CDTF">2014-07-06T18:18:01Z</dcterms:created>
  <dcterms:modified xsi:type="dcterms:W3CDTF">2021-01-12T07:52:32Z</dcterms:modified>
</cp:coreProperties>
</file>