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9" r:id="rId11"/>
    <p:sldId id="279" r:id="rId12"/>
    <p:sldId id="264" r:id="rId13"/>
    <p:sldId id="270" r:id="rId14"/>
    <p:sldId id="265" r:id="rId15"/>
    <p:sldId id="271" r:id="rId16"/>
    <p:sldId id="266" r:id="rId17"/>
    <p:sldId id="267" r:id="rId18"/>
    <p:sldId id="278" r:id="rId19"/>
    <p:sldId id="268" r:id="rId20"/>
    <p:sldId id="272" r:id="rId21"/>
    <p:sldId id="274" r:id="rId22"/>
    <p:sldId id="273" r:id="rId23"/>
    <p:sldId id="281" r:id="rId24"/>
    <p:sldId id="282" r:id="rId25"/>
    <p:sldId id="292" r:id="rId26"/>
    <p:sldId id="293" r:id="rId27"/>
    <p:sldId id="294" r:id="rId28"/>
    <p:sldId id="295" r:id="rId29"/>
    <p:sldId id="277" r:id="rId30"/>
    <p:sldId id="275" r:id="rId31"/>
    <p:sldId id="289" r:id="rId32"/>
    <p:sldId id="286" r:id="rId33"/>
    <p:sldId id="288" r:id="rId34"/>
    <p:sldId id="287" r:id="rId35"/>
    <p:sldId id="290" r:id="rId36"/>
    <p:sldId id="291" r:id="rId37"/>
    <p:sldId id="285" r:id="rId38"/>
    <p:sldId id="280" r:id="rId39"/>
    <p:sldId id="283" r:id="rId40"/>
    <p:sldId id="28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Муниципальное дошкольное образовательное автономное учреждение «Детский сад № 221 «Сказка» комбинированного вида г. Орск»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Презентация опыта работы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 Технология Сторисек и Буккроссинг как средство коммуникативной культуры дошкольников»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                         Воспитатель МДОАУ №221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    Егорова М.Н.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Орск, 2022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26172"/>
            <a:ext cx="2525093" cy="179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8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1" y="854654"/>
            <a:ext cx="8344276" cy="516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62" y="813551"/>
            <a:ext cx="7367314" cy="538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7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89734"/>
            <a:ext cx="77048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70C0"/>
                </a:solidFill>
                <a:latin typeface="Trebuchet MS"/>
              </a:rPr>
              <a:t>Этапы подготовки и проведения </a:t>
            </a:r>
            <a:r>
              <a:rPr lang="ru-RU" sz="2800" dirty="0" err="1" smtClean="0">
                <a:solidFill>
                  <a:srgbClr val="0070C0"/>
                </a:solidFill>
                <a:latin typeface="Trebuchet MS"/>
              </a:rPr>
              <a:t>Сторисека</a:t>
            </a:r>
            <a:endParaRPr lang="ru-RU" sz="2800" dirty="0">
              <a:solidFill>
                <a:srgbClr val="0070C0"/>
              </a:solidFill>
              <a:latin typeface="Trebuchet MS"/>
            </a:endParaRPr>
          </a:p>
          <a:p>
            <a:pPr lvl="0" algn="ctr"/>
            <a:r>
              <a:rPr lang="ru-RU" sz="2000" dirty="0">
                <a:solidFill>
                  <a:srgbClr val="00B050"/>
                </a:solidFill>
                <a:latin typeface="Trebuchet MS"/>
              </a:rPr>
              <a:t>ПОДГОТОВИТЕЛЬНЫЙ ЭТАП </a:t>
            </a:r>
          </a:p>
          <a:p>
            <a:pPr marL="457200" lvl="0" indent="-457200">
              <a:buFontTx/>
              <a:buAutoNum type="arabicPeriod"/>
            </a:pPr>
            <a:r>
              <a:rPr lang="ru-RU" sz="2400" dirty="0">
                <a:solidFill>
                  <a:srgbClr val="FF0000"/>
                </a:solidFill>
                <a:latin typeface="Trebuchet MS"/>
              </a:rPr>
              <a:t>Выбор книги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: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хорошее смысловое художественное произведение;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•качественные иллюстрации;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•произведение, удобное для громкого чтения;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•доступный и интересный уровень книги для детского восприятия; •любимая книга детей;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•книга, рекомендуемая родителями, педагогами. 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2. Подготовка мешка для комплекта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материалов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3.Подбор компонентов для комплекта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rebuchet MS"/>
              </a:rPr>
              <a:t>•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игрушки (мягкие, от «киндер-сюрпризов»,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резиновые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фигурки, пальчиковые и перчаточные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куклы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, маски и пр.), являющиеся прообразами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героев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выбранного произведения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.</a:t>
            </a:r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научно-популярная книга на тему, близкую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к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художественному 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произведению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DVD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с мультфильмом/сказкой по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произведению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(при наличии).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Trebuchet MS"/>
              </a:rPr>
              <a:t>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557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3" y="1259597"/>
            <a:ext cx="7865253" cy="473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8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132" y="404664"/>
            <a:ext cx="75608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4. Разработка литературных игр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Цель: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расширяют кругозор, развивают лексикон, формируют навыки осмысленного чтения, связной речи .</a:t>
            </a:r>
          </a:p>
          <a:p>
            <a:pPr lvl="0"/>
            <a:r>
              <a:rPr lang="ru-RU" dirty="0">
                <a:solidFill>
                  <a:srgbClr val="FF0000"/>
                </a:solidFill>
                <a:latin typeface="Trebuchet MS"/>
              </a:rPr>
              <a:t> Можно предложить следующие игры</a:t>
            </a:r>
            <a:r>
              <a:rPr lang="ru-RU" dirty="0" smtClean="0">
                <a:solidFill>
                  <a:srgbClr val="FF0000"/>
                </a:solidFill>
                <a:latin typeface="Trebuchet MS"/>
              </a:rPr>
              <a:t>:</a:t>
            </a:r>
            <a:endParaRPr lang="ru-RU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1. Сочинить монолог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2.Викторина по произведению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3. Работа с пословицами.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 Литературными играми могут стать</a:t>
            </a:r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dirty="0">
                <a:solidFill>
                  <a:srgbClr val="00B050"/>
                </a:solidFill>
                <a:latin typeface="Trebuchet MS"/>
              </a:rPr>
              <a:t>«Режиссерская версия»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детям предлагается устно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/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письменно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составить краткий сценарий фильма по книге, незначительно изменив ее содержание;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«Допиши рассказ»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–сочинить продолжение к книге;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«Крокодил» – с помощью мимики и пантомимики изобразить героев произведения; 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«Найди пословицу»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подбор пословиц,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иллюстрирующих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мораль произведения;</a:t>
            </a:r>
          </a:p>
          <a:p>
            <a:pPr lvl="0"/>
            <a:r>
              <a:rPr lang="ru-RU" dirty="0">
                <a:solidFill>
                  <a:srgbClr val="00B050"/>
                </a:solidFill>
                <a:latin typeface="Trebuchet MS"/>
              </a:rPr>
              <a:t> «История слов»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– работа со словарями по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объяснению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новых слов.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Наконец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, возможны организация </a:t>
            </a:r>
            <a:endParaRPr lang="ru-RU" dirty="0" smtClean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rebuchet MS"/>
              </a:rPr>
              <a:t>сюжетно-ролевых </a:t>
            </a:r>
            <a:r>
              <a:rPr lang="ru-RU" dirty="0">
                <a:solidFill>
                  <a:prstClr val="black"/>
                </a:solidFill>
                <a:latin typeface="Trebuchet MS"/>
              </a:rPr>
              <a:t>игр по мотивам </a:t>
            </a:r>
            <a:r>
              <a:rPr lang="ru-RU" dirty="0" smtClean="0">
                <a:solidFill>
                  <a:prstClr val="black"/>
                </a:solidFill>
                <a:latin typeface="Trebuchet MS"/>
              </a:rPr>
              <a:t>произведения.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1266" name="Picture 2" descr="https://346130.selcdn.ru/storage1/include/site_1093/section_5079/thumbs/6hdYOd-hZi_t_1200x0_AybP2us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27" l="16000" r="8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4111"/>
          <a:stretch/>
        </p:blipFill>
        <p:spPr bwMode="auto">
          <a:xfrm>
            <a:off x="7020271" y="1078869"/>
            <a:ext cx="1911119" cy="23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3466"/>
            <a:ext cx="7704856" cy="58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3" y="836712"/>
            <a:ext cx="7775463" cy="47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48680"/>
            <a:ext cx="7200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B050"/>
                </a:solidFill>
                <a:latin typeface="Trebuchet MS"/>
              </a:rPr>
              <a:t>ОСНОВНОЙ ЭТАП </a:t>
            </a:r>
          </a:p>
          <a:p>
            <a:pPr lvl="0"/>
            <a:r>
              <a:rPr lang="ru-RU" sz="2400" dirty="0">
                <a:solidFill>
                  <a:srgbClr val="FF0000"/>
                </a:solidFill>
                <a:latin typeface="Trebuchet MS"/>
              </a:rPr>
              <a:t>Работа с </a:t>
            </a:r>
            <a:r>
              <a:rPr lang="ru-RU" sz="2400" dirty="0" smtClean="0">
                <a:solidFill>
                  <a:srgbClr val="FF0000"/>
                </a:solidFill>
                <a:latin typeface="Trebuchet MS"/>
              </a:rPr>
              <a:t>художественным произведением </a:t>
            </a:r>
            <a:endParaRPr lang="ru-RU" sz="2400" dirty="0">
              <a:solidFill>
                <a:srgbClr val="FF0000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Громкое чтение сказки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Беседа на основе первичного восприятия текста;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Беседа по содержанию сказки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Проведение игр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При помощи игрушек можно разыграть содержание книги (сами или вместе с детьми) во время чтения книги или после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Попросите детей подавать вам нужные реквизиты во время чтения.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Поговорите о реквизитах, спросите детей, кому они принадлежат, как и когда нужно их использовать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rebuchet MS"/>
              </a:rPr>
              <a:t>• Можно почитать книгу по ролям.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6" y="4365104"/>
            <a:ext cx="2395554" cy="223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72" y="4365104"/>
            <a:ext cx="230303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5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6"/>
            <a:ext cx="7995839" cy="568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5" name="Picture 4" descr="https://netboardme-cf1.s3.amazonaws.com/published/95793/files/s_7e361d0d962e96eb062e919af2b61b4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4" y="810994"/>
            <a:ext cx="7583375" cy="56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коммуникативной культуры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дошкольного возраста является одной из главных задач образования во все времена. Важно начать развитие коммуникативной культуры именно в дошкольном возрасте. Основой коммуникативной культуры личности является общение, без которого человек не сможет развиваться.</a:t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Многие педагоги и родители отмечают, что современные дети в целом не очень умеют взаимодействовать между собой.</a:t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Причин этому множество: большинство детей являются единственными в семье и привыкли к лидерству, они редко общаются с другими детьми вне стен дошкольных учреждений. Высокая занятость родителей также не способствует общению с ребенком. От этого страдает и речь ребенка – она становится беднее, многие дети не могут сформулировать свои мысли, обладают ограниченным запасом слов.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7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7"/>
            <a:ext cx="7776864" cy="576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212976"/>
            <a:ext cx="4460552" cy="317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55" y="383328"/>
            <a:ext cx="4470284" cy="362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98377"/>
            <a:ext cx="1679613" cy="184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https://www.miloliza.com/images/skazki/ajboli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20688"/>
            <a:ext cx="1892699" cy="25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92696"/>
            <a:ext cx="770485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Работа с научно познавательной книгой по теме произведения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•Предложите детям поделиться своими впечатлениями о названии, обложке, иллюстрациях книги.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•Заострите внимание на содержании и алфавитном указателе, расскажите, как они помогают ориентироваться в книге.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•Прочитайте часть книги и спросите детей, что они смогли понять. •Попросите рассказать о своих знаниях по теме.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•Выпишите понравившиеся детям факты, красиво оформите их и раздайте родителям, чтобы они развесили их на приметных местах в доме.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Просмотр мультфильма, обсуждение его.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Воспитатель спрашивает детей, чем мультфильм отличается от книги и т.д.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</a:rPr>
              <a:t>Детям предлагаются игры- раскраски, а также творческое задание (лепка, аппликация и т.д.)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53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63" y="1026216"/>
            <a:ext cx="768267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7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08" y="404665"/>
            <a:ext cx="4176464" cy="37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6425"/>
          <a:stretch/>
        </p:blipFill>
        <p:spPr bwMode="auto">
          <a:xfrm>
            <a:off x="447880" y="1312976"/>
            <a:ext cx="4087091" cy="446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1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67544"/>
            <a:ext cx="7488832" cy="4881736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Фрагмент образовательной деятельности по сказке К.И.Чуковского «Айболит»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с использованием технологии «Сторисек»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4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67544"/>
            <a:ext cx="7488832" cy="4881736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Фрагмент образовательной деятельности по русской народной сказке «Заяц - </a:t>
            </a:r>
            <a:r>
              <a:rPr lang="ru-RU" b="1" dirty="0" err="1" smtClean="0">
                <a:solidFill>
                  <a:srgbClr val="7030A0"/>
                </a:solidFill>
              </a:rPr>
              <a:t>Хваста</a:t>
            </a:r>
            <a:r>
              <a:rPr lang="ru-RU" b="1" dirty="0" smtClean="0">
                <a:solidFill>
                  <a:srgbClr val="7030A0"/>
                </a:solidFill>
              </a:rPr>
              <a:t>» в обработке А.Н.Толстого</a:t>
            </a:r>
          </a:p>
          <a:p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с использованием технологии «Сторисек»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9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67544"/>
            <a:ext cx="7488832" cy="4881736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Фрагмент образовательной деятельности по сказке П. П. Бажова «Серебряное копытце» с использованием технологии «Сторисек»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5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67544"/>
            <a:ext cx="7488832" cy="4881736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Фрагмент образовательной деятельности по сказке А. С. Пушкина «Сказка о мёртвой царевне и о семи богатырях»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с использованием технологии «Сторисек»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0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704" y="548680"/>
            <a:ext cx="72728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/>
              </a:rPr>
              <a:t>«Что такое 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</a:rPr>
              <a:t>Буккроссинг»?</a:t>
            </a:r>
            <a:endParaRPr lang="ru-RU" sz="16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БУКРОССИНГ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 - Это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обмен различными книгами. Его идея довольно проста – «Прочитал книгу сам – передай другому». Буккроссинг (англ. bookcrossing) - в буквальном переводе с английского значит "перемещение книг" или книговорот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5410"/>
            <a:ext cx="6004139" cy="22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1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Коммуникативная культура</a:t>
            </a:r>
            <a:r>
              <a:rPr lang="ru-RU" sz="2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это совокупность умений и навыков, обеспечивающих доброжелательное взаимодействие людей друг с другом, эффективное решение всевозможных задач общения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35" y="2996952"/>
            <a:ext cx="38957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63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20688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Цель Буккроссинга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детском саду — пропаганда чтения, повышение интереса к книгам, возрождение интереса к чтению, к чтению русских народных сказок, возрождение традиции семейного чтения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</a:p>
          <a:p>
            <a:pPr lvl="0" algn="ctr"/>
            <a:endParaRPr lang="ru-RU" sz="2400" b="1" dirty="0" smtClean="0">
              <a:solidFill>
                <a:srgbClr val="002060"/>
              </a:solidFill>
              <a:latin typeface="Times New Roman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Задачи Буккроссинга: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Познакомить с современным движением Буккроссинг;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Ввести в практику разнообразные методы и формы работы с литературным произведением, способствующими приобщению детей к книге для развития творческой, познавательной и эмоциональной активности детей;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</a:rPr>
              <a:t>Развивать коммуникативные, познавательные умения детей, умения слушать и понимать произведения разных жанров, выражать эмоции; вести диалог, выразительно рассказывать, уметь импровизировать.</a:t>
            </a:r>
          </a:p>
          <a:p>
            <a:pPr marL="342900" lvl="0" indent="-342900" algn="just">
              <a:buFont typeface="Wingdings" pitchFamily="2" charset="2"/>
              <a:buChar char="v"/>
            </a:pPr>
            <a:endParaRPr lang="ru-RU" sz="2000" b="1" dirty="0" smtClean="0">
              <a:solidFill>
                <a:srgbClr val="002060"/>
              </a:solidFill>
              <a:latin typeface="Times New Roman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9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" y="-33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548680"/>
            <a:ext cx="712879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</a:rPr>
              <a:t>Этапы технологии Буккроссинг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1 </a:t>
            </a:r>
            <a:r>
              <a:rPr lang="ru-RU" sz="2000" b="1" dirty="0">
                <a:solidFill>
                  <a:srgbClr val="C00000"/>
                </a:solidFill>
              </a:rPr>
              <a:t>этап - Подготовительный.</a:t>
            </a:r>
          </a:p>
          <a:p>
            <a:pPr lvl="0" algn="just"/>
            <a:endParaRPr lang="ru-RU" sz="2000" b="1" dirty="0">
              <a:solidFill>
                <a:srgbClr val="002060"/>
              </a:solidFill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Для реализации движения «Буккроссинг»  была выделена зона с книжными полками для общего пользования. Посещать данную зону могут – дети совместно с родителями, дети и воспитатели.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Ребята и родители узнали, что процесс «Буккроссинга» состоит из простейшего действия, основанного на принципе "Прочитал - отдай другому". Книги должны читаться, а не стоять на полках.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82" y="4077072"/>
            <a:ext cx="3905193" cy="225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0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95" y="817953"/>
            <a:ext cx="6419425" cy="55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2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36712"/>
            <a:ext cx="74888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</a:rPr>
              <a:t>2 этап – Основной</a:t>
            </a:r>
            <a:r>
              <a:rPr lang="ru-RU" sz="2000" b="1" dirty="0" smtClean="0">
                <a:solidFill>
                  <a:srgbClr val="C00000"/>
                </a:solidFill>
              </a:rPr>
              <a:t>. (Практический)</a:t>
            </a:r>
            <a:endParaRPr lang="ru-RU" sz="2000" b="1" dirty="0">
              <a:solidFill>
                <a:srgbClr val="C00000"/>
              </a:solidFill>
            </a:endParaRPr>
          </a:p>
          <a:p>
            <a:pPr lvl="0" algn="just"/>
            <a:endParaRPr lang="ru-RU" b="1" dirty="0">
              <a:solidFill>
                <a:srgbClr val="002060"/>
              </a:solidFill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Первоначально мы составили список литературы, чтобы в дальнейшем отследить: пополняется ли наш центр новыми книгами, какие пользуются большим спросом. На книги,  которые приносили родители, наклеивался ярлычок "Буккроссинг", чтобы книга сама дала информацию о том, откуда она, кто ее подарил для книгообмена. Книга выставлялась на полку для свободного доступа.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8147"/>
            <a:ext cx="3456384" cy="25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2656"/>
            <a:ext cx="28590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5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2" y="429668"/>
            <a:ext cx="8027267" cy="601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1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2" y="1916832"/>
            <a:ext cx="3965848" cy="428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227234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2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8557"/>
            <a:ext cx="4248473" cy="573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игровые (минифильм по книге) 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857850"/>
            <a:ext cx="3036497" cy="278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43243"/>
            <a:ext cx="74888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3 этап – Заключительный. </a:t>
            </a:r>
          </a:p>
          <a:p>
            <a:pPr algn="just"/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Результатами акции «Буккроссинг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могут быть: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создание </a:t>
            </a:r>
            <a:r>
              <a:rPr lang="ru-RU" sz="2000" b="1" dirty="0">
                <a:solidFill>
                  <a:srgbClr val="002060"/>
                </a:solidFill>
              </a:rPr>
              <a:t>поделок-сувениров по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прочитанным книгам;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маленький </a:t>
            </a:r>
            <a:r>
              <a:rPr lang="ru-RU" sz="2000" b="1" dirty="0">
                <a:solidFill>
                  <a:srgbClr val="002060"/>
                </a:solidFill>
              </a:rPr>
              <a:t>театр по одной из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прочитанной </a:t>
            </a:r>
            <a:r>
              <a:rPr lang="ru-RU" sz="2000" b="1" dirty="0">
                <a:solidFill>
                  <a:srgbClr val="002060"/>
                </a:solidFill>
              </a:rPr>
              <a:t>книги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выставка </a:t>
            </a:r>
            <a:r>
              <a:rPr lang="ru-RU" sz="2000" b="1" dirty="0">
                <a:solidFill>
                  <a:srgbClr val="002060"/>
                </a:solidFill>
              </a:rPr>
              <a:t>рисунков по </a:t>
            </a:r>
            <a:r>
              <a:rPr lang="ru-RU" sz="2000" b="1" dirty="0" smtClean="0">
                <a:solidFill>
                  <a:srgbClr val="002060"/>
                </a:solidFill>
              </a:rPr>
              <a:t>прочитанным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книгам;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рассказывание стихотворений и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пение </a:t>
            </a:r>
            <a:r>
              <a:rPr lang="ru-RU" sz="2000" b="1" dirty="0">
                <a:solidFill>
                  <a:srgbClr val="002060"/>
                </a:solidFill>
              </a:rPr>
              <a:t>песен из прочитанных книг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62" y="1318981"/>
            <a:ext cx="3665017" cy="43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379" y="62068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PT Sans"/>
              </a:rPr>
              <a:t>С помощью </a:t>
            </a:r>
            <a:r>
              <a:rPr lang="ru-RU" b="1" dirty="0" smtClean="0">
                <a:solidFill>
                  <a:srgbClr val="C00000"/>
                </a:solidFill>
                <a:latin typeface="PT Sans"/>
              </a:rPr>
              <a:t>образовательных технологий «Сторисек» и «Буккроссинг»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 мы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решаем основные задачи в развитие речи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и коммуникативной культуры дошкольников.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 </a:t>
            </a:r>
            <a:endParaRPr lang="ru-RU" b="1" dirty="0" smtClean="0">
              <a:solidFill>
                <a:srgbClr val="002060"/>
              </a:solidFill>
              <a:latin typeface="PT Sans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PT Sans"/>
              </a:rPr>
              <a:t>Это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- овладение детьми самостоятельной, связной, грамматически правильной речью, развитие фонематического слуха, овладение предпосылками обучения чтению. Также чтение книг помогает развивать речевую активность детей,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обучает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пользоваться информацией, </a:t>
            </a:r>
            <a:r>
              <a:rPr lang="ru-RU" b="1" dirty="0" smtClean="0">
                <a:solidFill>
                  <a:srgbClr val="002060"/>
                </a:solidFill>
                <a:latin typeface="PT Sans"/>
              </a:rPr>
              <a:t>воспитывает </a:t>
            </a:r>
            <a:r>
              <a:rPr lang="ru-RU" b="1" dirty="0">
                <a:solidFill>
                  <a:srgbClr val="002060"/>
                </a:solidFill>
                <a:latin typeface="PT Sans"/>
              </a:rPr>
              <a:t>бережное отношение к книгам. С помощью чтения книг можно развить у ребёнка умение говорить и мыслить, умение познавать и делать умозаключения, умение вслушиваться в речь взрослого, память, внимание, воображение, выразительность речи.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604" name="Picture 4" descr="https://ds234.centerstart.ru/sites/ds234.centerstart.ru/files/archive/img/%D0%B4%D0%B5%D1%82%D0%B8%20%D1%87%D0%B8%D1%82%D0%B0%D1%8E%D1%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95" y="4090823"/>
            <a:ext cx="4125825" cy="23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0" y="836712"/>
            <a:ext cx="7961920" cy="201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2804939" cy="35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 descr="https://img2.freepng.ru/20180713/alo/kisspng-fairy-tale-knitting-book-diary-parent-oui-5b48a658791930.14873456153148783249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52" y="2792681"/>
            <a:ext cx="3844264" cy="35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2" y="351950"/>
            <a:ext cx="8583093" cy="617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4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85884"/>
            <a:ext cx="6400800" cy="17526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pic>
        <p:nvPicPr>
          <p:cNvPr id="29698" name="Picture 2" descr="https://rubcolumba.ru/wp-content/uploads/2020/02/185965612316-e15807202426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74" y="4221088"/>
            <a:ext cx="7559452" cy="20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6656784" cy="50181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Средства развития коммуникативной культуры</a:t>
            </a:r>
          </a:p>
          <a:p>
            <a:endParaRPr lang="ru-RU" sz="4000" b="1" dirty="0">
              <a:solidFill>
                <a:srgbClr val="C00000"/>
              </a:solidFill>
            </a:endParaRPr>
          </a:p>
          <a:p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Технология             Технология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Сторисек              Буккроссинг</a:t>
            </a:r>
          </a:p>
          <a:p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8654170">
            <a:off x="5694191" y="1731483"/>
            <a:ext cx="504056" cy="1449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1883071"/>
            <a:ext cx="121920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5704" y="548680"/>
            <a:ext cx="72728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/>
              </a:rPr>
              <a:t>«Что такое </a:t>
            </a:r>
            <a:r>
              <a:rPr lang="ru-RU" sz="3200" b="1" dirty="0" smtClean="0">
                <a:solidFill>
                  <a:srgbClr val="C00000"/>
                </a:solidFill>
                <a:latin typeface="Arial"/>
              </a:rPr>
              <a:t>Сторисек»?</a:t>
            </a:r>
            <a:endParaRPr lang="ru-RU" sz="16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Arial"/>
            </a:endParaRPr>
          </a:p>
          <a:p>
            <a:pPr algn="ctr"/>
            <a:r>
              <a:rPr lang="ru-RU" sz="2000" dirty="0">
                <a:solidFill>
                  <a:srgbClr val="111111"/>
                </a:solidFill>
                <a:latin typeface="Arial"/>
              </a:rPr>
              <a:t>«Сторисек» - в переводе с английского «Мешок историй», был разработан в Великобритании в 1994 году. Основатель «Сторисека» англичанин Нейл Гриффитс. </a:t>
            </a:r>
            <a:endParaRPr lang="ru-RU" sz="2000" dirty="0" smtClean="0">
              <a:solidFill>
                <a:srgbClr val="111111"/>
              </a:solidFill>
              <a:latin typeface="Arial"/>
            </a:endParaRPr>
          </a:p>
          <a:p>
            <a:pPr algn="ctr"/>
            <a:r>
              <a:rPr lang="ru-RU" sz="2000" dirty="0" smtClean="0">
                <a:solidFill>
                  <a:srgbClr val="111111"/>
                </a:solidFill>
                <a:latin typeface="Arial"/>
              </a:rPr>
              <a:t>Первоначально Сторисек </a:t>
            </a:r>
            <a:r>
              <a:rPr lang="ru-RU" sz="2000" dirty="0">
                <a:solidFill>
                  <a:srgbClr val="111111"/>
                </a:solidFill>
                <a:latin typeface="Arial"/>
              </a:rPr>
              <a:t>задумывался, как средство приобщения детей школьного возраста к чтению. Однако эту технологию можно успешно применять и в детском саду. Ведь именно в детском саду воспитываются будущие читатели. Формирование интереса к книге в дошкольном возрасте напрямую связано с желанием читать книги в старшем возрасте</a:t>
            </a:r>
            <a:r>
              <a:rPr lang="ru-RU" sz="2000" dirty="0" smtClean="0">
                <a:solidFill>
                  <a:srgbClr val="111111"/>
                </a:solidFill>
                <a:latin typeface="Arial"/>
              </a:rPr>
              <a:t>.</a:t>
            </a:r>
            <a:endParaRPr lang="ru-RU" sz="20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13785"/>
            <a:ext cx="2472502" cy="203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5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Arial"/>
              </a:rPr>
              <a:t>Формат 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Сторисека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предполагает выбор какой-либо художественной книги для громкого чтения и подготовку комплекта методических материалов к этой книге. </a:t>
            </a:r>
            <a:endParaRPr lang="ru-RU" sz="2400" b="1" dirty="0" smtClean="0">
              <a:solidFill>
                <a:srgbClr val="002060"/>
              </a:solidFill>
              <a:latin typeface="Arial"/>
            </a:endParaRPr>
          </a:p>
          <a:p>
            <a:pPr lvl="0"/>
            <a:endParaRPr lang="ru-RU" sz="2400" b="1" dirty="0">
              <a:solidFill>
                <a:srgbClr val="111111"/>
              </a:solidFill>
              <a:latin typeface="Arial"/>
            </a:endParaRP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Arial"/>
              </a:rPr>
              <a:t>ИДЕЯ </a:t>
            </a:r>
            <a:r>
              <a:rPr lang="ru-RU" sz="2400" b="1" dirty="0" smtClean="0">
                <a:solidFill>
                  <a:srgbClr val="C00000"/>
                </a:solidFill>
                <a:latin typeface="Arial"/>
              </a:rPr>
              <a:t>Сторисека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заключается в получения удовольствия от совместного громкого чтения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ребёнка </a:t>
            </a:r>
            <a:r>
              <a:rPr lang="ru-RU" sz="2400" b="1" dirty="0">
                <a:solidFill>
                  <a:srgbClr val="002060"/>
                </a:solidFill>
                <a:latin typeface="Arial"/>
              </a:rPr>
              <a:t>и родителей, педагога, библиотекаря.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84" y="3883700"/>
            <a:ext cx="3593232" cy="264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915591"/>
            <a:ext cx="8515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Основная цель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торисека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– получение удовольствия от самой книги и от совместного громкого чтения.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торисека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чтение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хороших книг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расширение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кругозора ребенка,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пополнение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словарного запаса,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развитие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навыков осмысленного чтения, навыков обсуждения,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стимулирование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интереса к книге. </a:t>
            </a:r>
          </a:p>
        </p:txBody>
      </p:sp>
    </p:spTree>
    <p:extLst>
      <p:ext uri="{BB962C8B-B14F-4D97-AF65-F5344CB8AC3E}">
        <p14:creationId xmlns:p14="http://schemas.microsoft.com/office/powerpoint/2010/main" val="10775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2-06/thumbs/1654638980_54-kartinkin-net-p-raduzhnii-fon-kartinki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2" y="94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dirty="0">
              <a:solidFill>
                <a:srgbClr val="111111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548680"/>
            <a:ext cx="74888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Как выглядит «мешок историй»?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Это настоящий полотняный мешок или рюкзачок, внутри которого находится хорошая художественная иллюстрированная детская книга. Дополняют книгу мягкие игрушки, реквизит, научно-популярная книга по теме, аудиокассета или компакт-диск, языковые и литературные игры, шпаргалки для родителей.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45433"/>
            <a:ext cx="3744416" cy="28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1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994</Words>
  <Application>Microsoft Office PowerPoint</Application>
  <PresentationFormat>Экран (4:3)</PresentationFormat>
  <Paragraphs>156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 Муниципальное дошкольное образовательное автономное учреждение «Детский сад № 221 «Сказка» комбинированного вида г. Орск»       Презентация опыта работы « Технология Сторисек и Буккроссинг как средство коммуникативной культуры дошкольников»                                                                                                 Воспитатель МДОАУ №221                                                                      Егорова М.Н.   Орск, 2022 </vt:lpstr>
      <vt:lpstr> Развитие коммуникативной культуры детей дошкольного возраста является одной из главных задач образования во все времена. Важно начать развитие коммуникативной культуры именно в дошкольном возрасте. Основой коммуникативной культуры личности является общение, без которого человек не сможет развиваться. Многие педагоги и родители отмечают, что современные дети в целом не очень умеют взаимодействовать между собой.  Причин этому множество: большинство детей являются единственными в семье и привыкли к лидерству, они редко общаются с другими детьми вне стен дошкольных учреждений. Высокая занятость родителей также не способствует общению с ребенком. От этого страдает и речь ребенка – она становится беднее, многие дети не могут сформулировать свои мысли, обладают ограниченным запасом слов.</vt:lpstr>
      <vt:lpstr>   Коммуникативная культура - это совокупность умений и навыков, обеспечивающих доброжелательное взаимодействие людей друг с другом, эффективное решение всевозможных задач общения.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дошкольное образовательное автономное учреждение «Детский сад № 221 «Сказка» комбинированного вида г. Орск»       Презентация опыта работы « Технология Сторисек и Буккроссинг как средство коммуникативной культуры дошкольников»                                                                                                 Воспитатель МДОАУ №221                                                                      Егорова М.Н.   Орск, 2022 </dc:title>
  <dc:creator>1</dc:creator>
  <cp:lastModifiedBy>1</cp:lastModifiedBy>
  <cp:revision>33</cp:revision>
  <dcterms:created xsi:type="dcterms:W3CDTF">2022-09-15T03:09:35Z</dcterms:created>
  <dcterms:modified xsi:type="dcterms:W3CDTF">2022-09-17T08:13:07Z</dcterms:modified>
</cp:coreProperties>
</file>