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7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70" d="100"/>
          <a:sy n="70" d="100"/>
        </p:scale>
        <p:origin x="-108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0.jpeg"/><Relationship Id="rId3" Type="http://schemas.openxmlformats.org/officeDocument/2006/relationships/hyperlink" Target="http://www.bookin.org.ru/book/547418.jpg" TargetMode="External"/><Relationship Id="rId7" Type="http://schemas.openxmlformats.org/officeDocument/2006/relationships/hyperlink" Target="http://www.char.ru/books/p794825.jpg" TargetMode="External"/><Relationship Id="rId12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hyperlink" Target="http://www.kmrz.ru/catimg/32/327203.jpg" TargetMode="External"/><Relationship Id="rId5" Type="http://schemas.openxmlformats.org/officeDocument/2006/relationships/hyperlink" Target="http://www.char.ru/books/p161890.jpg" TargetMode="External"/><Relationship Id="rId15" Type="http://schemas.openxmlformats.org/officeDocument/2006/relationships/image" Target="../media/image12.jpeg"/><Relationship Id="rId10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hyperlink" Target="http://www.bookdk.com/super/300/30/9785913151230.jpg" TargetMode="External"/><Relationship Id="rId1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3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024_dd3d6d8357ab520b63c6b9135141f38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089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ngsana New" pitchFamily="18" charset="-34"/>
              </a:rPr>
              <a:t>        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ngsana New" pitchFamily="18" charset="-34"/>
              </a:rPr>
              <a:t>«В гостях  у дедушки Корнея»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Angsana New" pitchFamily="18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7600" y="1371600"/>
            <a:ext cx="4876800" cy="17526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905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Сколько Чуковский стихов написал!</a:t>
            </a:r>
          </a:p>
          <a:p>
            <a:r>
              <a:rPr lang="ru-RU" sz="2800" b="1" dirty="0" smtClean="0">
                <a:ln w="1905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Каждый, наверно, их все прочитал.</a:t>
            </a:r>
          </a:p>
          <a:p>
            <a:r>
              <a:rPr lang="ru-RU" sz="2800" b="1" dirty="0" smtClean="0">
                <a:ln w="1905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Все ж хорошо с ними встретиться снова, </a:t>
            </a:r>
          </a:p>
          <a:p>
            <a:r>
              <a:rPr lang="ru-RU" sz="2800" b="1" dirty="0" smtClean="0">
                <a:ln w="1905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Вы к этому, Дети, сегодня готовы?</a:t>
            </a:r>
            <a:endParaRPr lang="ru-RU" sz="2800" b="1" dirty="0">
              <a:ln w="1905"/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3314" name="Picture 2" descr="http://img15.nnm.me/6/5/a/b/e/f4b8250b17d3164140b05c2f5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19200"/>
            <a:ext cx="2784699" cy="3581400"/>
          </a:xfrm>
          <a:prstGeom prst="rect">
            <a:avLst/>
          </a:prstGeom>
          <a:noFill/>
        </p:spPr>
      </p:pic>
      <p:sp>
        <p:nvSpPr>
          <p:cNvPr id="13316" name="AutoShape 4" descr="data:image/jpeg;base64,/9j/4AAQSkZJRgABAQAAAQABAAD/2wCEAAkGBxQSEhUUEhQWFRUWFRoZFxcXGBgZFhwXGBoYHyAXGBgZHCgiGBwlHBkZITEhJSkrLi4uFyEzODMsNygtLisBCgoKDg0OGxAQGywkICQwLSw0NCwsLCw0LCwsLCwsLCwvLywsLCwsLCwsLCwsLCwsLCwsLCwsLCwsLCwsLCwsLP/AABEIAMwA+AMBEQACEQEDEQH/xAAcAAABBQEBAQAAAAAAAAAAAAAAAwQFBgcCAQj/xABGEAACAgAEBAMEBwYEBAQHAAABAgMRAAQSIQUTMUEGIlEyYXGBBxQjQlKRoTNicoKSsUOissEkU2NzFYOTwhZEo7O0w9H/xAAbAQACAwEBAQAAAAAAAAAAAAAABAIDBQEGB//EADsRAAEDAgQDBgUDAwQBBQAAAAEAAgMEERIhMUEFE1EiYXGBkaEyscHR8AYj4RRC8TNScrJiFSQ0Q5L/2gAMAwEAAhEDEQA/ANtwIRgQjAhGBCMCEYEIwIRgQjAhGBCMCEYEIwIRgQjAhGBCMCEYEIwIRgQmnFOJRZeNpZnCIvUn1PQADdiTsANzgvbVda0uOFouVXuD+PstmJRFpkiLGkMgUK59LVjpJ7BqvFbJWONgU3Pw+ohbje2wVqkcKCWIAAskmgAO5J6DFiTULkfF+SmkEUeYRnJpRuAx9EYgB/kTjgcDkCrXQyNbic0geCnMdVSMCEYEIwIRgQjAhGBCMCEYEIwIRgQjAhGBCMCEYEIwIRgQjAhGBCMCEYEIwIRgQjAhGBCMCFWePeOMtlXMZ1yyL7SRgHT3pmYhVNHpd4g+RrdSmqeimnzjbcLKeK8ZmzTa53Y+YssZI0JdgBVG1hdr3O533whLMX3Gy9ZQcNjp2teR27ZqPmkBWg3tWFI9QCQQR0Iqx8MVMxA3Ts5jfHgOjrhXHxx4nbMRwZcHy8mKSej7TuoZYz7gPMR31L78O1MuEYRuvM8FoRK8yvGQ08VUJW8p3qhYI6gjcEehBAI+GEWEhy9ROxr43NOllvnAs1zcvDISGLxIzFSCNRUXuPfeNgL50RYp9gQjAhGBCMCEYEIwIRgQjAhGBCMCEYEIwIRgQjAhGBCMCEYEIwIRgQjAhGBCMCEYEIwIRfpgQvnqdXDyCW+aJG5gPXmFiWv4k2PcRW2MuYHGbr3fDHMNMwM6e6bZhDXlq+1mh+YBxULXTrsVuzqo5A5J0IdmBbcBQ66gaJ62Kuv74YuAMysp3MkceUzfPpcX08UDMsRplLhlA10pLMxHqt6UqgKNmu1Yk8YnYhmqqZ4ijEL7ttrbUn6BSWVZSBR27dQfyO+FnNN81sRyMLRhK0T6Ic+i8+F3CSM4dISR7Omi69iSQbA/DZ640ac3ZrdeO4w0ioxFuG49e9TfiTx7FlZTCkbTSLWumVUUkAhSx3LUQaAPXEpJmsyKopeHTVIxM06lVzO/SbOygRQRxte7O5kWvQKAm/vvFRq22yC0Y+ATE9twA9VxL9JmZIGmGBDW5LO9n1AGmh8zjhqxsFJv6fkOrx6K0eCPFxzpeOVAkqKGtSSjKSRYvdSCNxv1G+LopRILhZldQvpHhrjcHdWzFqRRgQjAhGBCMCEYEKr+IPEbJmEysDIrAc3MSv7EMC0ST6u3QDtdnHMQvZFlWfE/0lSA8vJR7telnFswH3lQ0I0/ef8Apwo+sbnh0Gp2/lXtgdv6KtweIc9FreXOvqfbfSQO4VFI0j+VbPrhQ8Re82iarhSBou8poPEefQ8w5zMdR7ZRIyT2WIo7n4UMTbWOJsLfP3yC4aduv591M8K+kHiSsVkSOROzvHoavSkcX8So+GL210X9zgqjTv2CuvCPH+XdQMweQ9nqsnLrseYVAHzOLmVML/hcqzE9uoVshlV1DIwZSLBBBBHqCOuL1Bd4EIwIRgQjAhGBCMCEYEKpT8ROT4hLzAfq+YjSSwCSsieRmIG5XSI7I6WD0JIpknbGQH5A79661pOij/FEuSzp0xLFNKFtpwWHKTtqdCpYmjSWBsSardSurY4GAkYidB1TNMZg7sOLVnnLy/s5dsxmtzcutRGCPwqqhn39aB/EcItfN8Uoazu3909/6jOBZryVK8H8KQSLpGblL0WZFESOuskm1ZWYbk73hSp4jLGb8sW65m6virJyzAH/AIVN5HwrHCRo5bixq50MbuwH/UAVr95v4YQk4i6QWcCOliR7Kgxm9yb+KXznhXKSEnkRo/40RAd/UadLj3MCMVRcQqI8sRI6FddCw5gZqOy/CRC7qiBXZNtFiORUNhogSfq86EgjSa3HUE6dam4q5hDibsJsb6tP1CXmic/JxzGiqecmYusryGT60gkVmAVi6BY5FYAAWCgPQbH3Y0TLzS7q02P0PotjgtSGt5Lt8x9QmmZasRAW+TbVKZdrGBdCv/0UCMSTyNIgY6YkQsoY6fMxC3fVlH8uNCmbZl+q8hxyYPqAwf2j3WnYZWKjAhGBCMCEYEKC8WcV+rrB5ynMzMaFhXsjU5G/4gmn+bBdCx6HPSTSTFxXMaOWQ/iZgWVP4UJP5J+HGHU1J5ZDf7ifQJ+GEYrnYLnJey0jbFySSdqRSQo36AKL+JJ74Sm+IMbt80yzIFxTUZmWY3GjLH91zoVm941Biqn+GyN7xcGRxDtm5+XooYnPOQyUlGLosoDC+4ar60aHUYUcbEhpyVwz1TKdsyN1EJHp5i3ysqCfmMXsFMciSqyZRou8vmHYdBvY1r90jqHRt1N9t8D4mNOXod/AhdDidVIcE43mcg+uMCWO7kiQadQ7kISRr6+ZSCe4PZ2lrGtOE3HjmlpoLi4W08MzyTxJNEdSSKGU+4/2PuxtJBOcCEYEIwIRgQjAhN+I5RZo2RxqBHSyu43HmXdd63G4wIWXNGsiDVnnRonP2GanaKWORTTKk+kmRO11uKs4SqouaC3EPAgFWRnDnZMciGzdiOINlw56u/JnYAfaSzSLzJl7BQpB07mqGMCoDKR3aku/uGnc0aDxPom2YpBkMvzVXTLgqoGwoDZRS/yjsMYD3XcTc+aeaLBKXjl11eY6EIxJcRiJXVUeNcEjdQiaiscjcwKGMiGWaOdmXSLOylVAB/aDsDjapat4OJ2rgLdDYYf8pUtwkFm3+VUOOZJ4ldZVdQQRFIy6Q56rsL0vfVOu1gV02KeRkliwjvAOi3GV7Z4Sx+Tvn4JrkWeSbRFGTJJsquGQaVW99VUNTMSewX1IxbJhYzE45DoiSvMZL8JuchfLQfdWrLcOVYdNNOgB1Mscrxk9WIKyxmXcnzRoThE17RIOy0f8nZ/x5rzj2PfdziTdab4H4rFPlU5TE8sBDbmQ7dDrbdhXc77EHcHG9HJjbe1kmRYqwYsXEYEIwISOczaQo0krqiKLZmNAD3nAhZd9IfijL5yJY4llfRJq1AKgKlWUlQzByQG1Cl+6KwlPOwizTn7K+OJ17kZKp5LYqDu/LA1C6KJ7LMD0Js7fxdsYs1yCdr+51Wizpv8ARO5UDAhgCDsQehHvxQ0lpuFMi+RXWOFC5kYgWq6j6XX6na8daATZxsgkgZJFJxIGVWZGFWNg6ntYNgj37g4sMZiIJFx7KIcHZDJc5GGW5mZLVdBdl3FUV5pTqqGgCd9JU3tRLLoDLGHR5223CqEmB5Dt1yo5RUD9kxofuMegH7jdB6EitjtQf3QT/cPcfdWfCe5XX6POMGKf6ux+zmsoPwzAFiB7nUE/FCfvY0+G1BcOW7ZJ1cVjiC03Gqk0YEIwIRgQjAhGBCzjxlJDJmGFPV8pkjYhsxNp/Z6bAIRatjXoSApBwuJzWeGxgYhmXH+0fn8JmBgIu7Tp1SnCpSPsmVVaNFsJZRFNhY9RrU1LZoAdOli/L1TAf3QTYnfU9TbotGM/2nZJ53jQiSdytiJgidbeQqprYbAFqJ7BWPbFsVHzHMaDqLnuC46WwJ8kEvFUSNzMxJbM7XoUCgX0g7KNlVARfr7TY6cEl3uFmNyAGp7vuVwEjIalO8nkAh1FmkkIou5s16KB5UGw2UDp3wvLUF4wgWHQfmasawNzKYTeI4zLyomVmVgJDZIU/hCoCWb8lHc3thqOhfy8clx0H+VUZhisFNFgOuEBcq/JVjjkeZWcyLIkMOlUMgj1tV2DJb+VQdQ1geXmHavMNekdTuhDCC5wzte3p9krKHh19AovxcJQ2XWQEBVkA8xdWkBXz6juSUJoHcU/xw7w/lkSGPW42tYdPVanC7c6z9bZKuzJenoTzIwoNUWLqADe1G6N7UT2xoMtvpbNafFA00zsXl4rVMvkmaJpIJXkeP8AaZeVIlcUPZUxquk17J8ymvmFncJpamLHCczvf5rx4qZGOs5I+A8jpz+ZmhYcmaCJ2TetbF6dR0FhWJ97Yb4M95p8L9Wkj0VdSBjuN1oGNZUIwIRgQqD9JnEIiY4OWkkq/aanAdYgdgwQ+VpDR02DVE+4qVdUIG95V0EPMPcs0kCIWMaICDbyMt+Y9AAN3eyNgQBY+GMgOfIQZCc9h+ZBP4WtyaElwfLyF2mZtKta8uutMfN7R0ebUaF9T1vHap7A0RgZ9VyJricZUnPOEI1AhTtq+6D2Del+vT8xhRkZcDbXori6y5zEpQ2RadyPaX94juvrW49/aTGteLXz+a44keCMtMTatQYUdvZZT0dfcf0O3vJJHhzGn5kUNdfIro5ZWkRjs1hNfdRIwFncWA1Ej0DDvi6kcHHlO0d7FVzCwxjUKV8LzMmdy/3WMjxOvuKSa1PwZAf5MMULXR1Do1Cch0YclvHHhk8+OLLjT9Za41HlVZYyGcbdEKktVbU1dqdkprzB7RrcFUCSzcJ8lF+GZic9CN/28LgHqofUrL8tLfmcJ0seGVvXtA+Stmddh8lumNtZ6Zcaz4gglmO/LRmr1IGw+ZofPHCbC5XQLmypnhjxnoYwZuTXorVNVaWYXUoAoLfRxsOjURZSp6zHbGLX0703PSYPgztqr8ZBWrtV2N9vXbrh5JqM4b4lymYOmHMRO2/lDANt18p32+GOXF7IsbXTxc8jGRUIZ4tnUdQSoYAj3gg/PHUXWZeH8gyNJNmP2yqFe+iFgJpQP5nAJ7lDjyHHH2lEDN8z3k6emy0KQdkvOyecALETGQVI0uth6K8cTIvyjKj4g4R4rAad7Y9g0fz7pimdjBPekOG5L6wzwN1YcQIvs5k5an5JMfkcbnCmNdK4/wDg0eRGaTnJtbvKW4HmOY80hFM3K27gCMeU/CUzAj1BxhcQjMTWM6YvW/2snIHBxJ8F3xKMyxTMSdCukCL2aWQopkf8Spr2ToSjXe2NbhlIyGmNU8XNrhLzyOc/ANE+jEeXioVHFGnQdAqj0HX/AHx53FJUSZm5Kcs1jU3yWWLsJphTf4cZ/wAJT/8AtI9o9r0jayb5ZBGOTGctz/u/j/KixpPacnaZmNyyB0cjZ0DKxAOxDKDY9N8U4JIwH2I71LE13ZVY8VfZZOPLPTs7aATuRHGS2uzvqCBF1ddT3jXoBzKl0zcgPclTpoDJI2M/gWdOKck6notSsSwpSQVAa9yjj+n449Fi7PRaIiPNvm618jnocx6FXLwn4jbLZiFnf7EHS7NZZImB8t9WQPpbfdaNGiRiFMGskJ0v6Hv8UpxPhfZ5kPp9vsr14JmEWYmiJHmtY99iIpJaUH/tSRMB3BJ7YtpXBsske97+oXnn3LQfJXfDyrRgQg4ELFPFTs/E81dhY5FHxJhjofAA3Xq/uxi8TIDs9T7LQpNFHTxklCOivqPvpWr/ADEH5YzmPsHX6WTLm3suoIgihR0F18LJr/bEXuxnEutFhZDyLYVvvXQI2NDcenTt6A+mOta62IbIJGhSWV8jGM7gDUhPXRdFffpNC/RlxOTtNEg8D49VxuRwlNUXSRX+HPoX+CRQSnwBYGv3Bi8nE3Pdt/MbqvQ+dlN8NyollVWOmNPtZ3OwSGM6mZiel1pHxJ7HHeHwl8uLYLlQ8NZbqpzwZDqlfOSRyeZpGjRY2JXnOzln22bS2kL1osSPMMbEUGF7pDqUmZLtDeiuAhEssUwNrGkgUEEHW5QEkMAVIVWWjv5zhjuULXKpXg/hIk4rNItlIcxM5PYHXKqRj5vK3y+GFI2Ezl1sh8zqpPd+2B1Wr4cVCq30gz1BFH/zZ0B/hjuU/K4wPnhSufggcmaNmKYLNc1lykKdRP5qEftu0h1SIp9D11dF0qTsMYkUmKQ/7e/a2i2pGYYx/u7t0hFkZ4QBDqCjokuaewO4UovkPwYjDQqy7IuPiAUr/SAaNHmVJtlnMtudcboL1G3WRSNJ19WNEjX7XlG52pSWrL2gn4gdeoTMdK1pI/tO3QqW8GcQdc88uYcKGjdHdzp1RwcoJJIWreywvvqJ742KWpMrvIX8VlVNOIm+JPolM9nI5os9ynV1MzrqU2CJEj3B/hevljFrI78TYdjb2UoiRAVYPEmXjVxIsqRSkaQrWVkRfulV8w02acA1q3BG2Nqu4fHVts7IjQqiOUxm4VXGZlglGaWF2i1a3aIrLH7ISSmQk6WQKd1WnhF0GJCdFRTUrhfMDLLp9wpSStfopTPZH7Zc9k6mgnT7ZY9ye6zxAe13DIN/MSLNjFnFeH/1MV2fEMwiCXA7uTaLOxtlMwqOpfL5kZhlvzcvmrISV6il5i7gEFMEMTn0HKIsbW81xzgJLjqleJeeSCL7pcyN71hAIH/qNGfljyFNeOOSTcZDxP8AF1oyZkNS+ZzLc2ONOrW7n0jShXxZmUD3aj2xGJjeU6R2mg8T9lJ7jiDQkOOwqIjIAA8RV1YAXYYWAf3han11Yvo5HOk5ZNwbj88FCVoAuFVvGU2rNsvaKNVHuZyWb8xy/wCnGzw2MNp79SfbILY4Uy5e/wAAq1JltzXckn4nGhe61QwNvbxS0cdY4pBW/wAFRQZtRlZYpyyOVMkbaU5SqGUuQ1qy6hGrABqAAOxp+NjJC15HaG68NxFgiqHsbpf5rVeH5COBBHEulR2sk36kkkkn1OGkgnOBC5lkCqWOwUEn4DfAhYQkvMLTEeeZjK19bfcA/AUvwUY8xVymSUnZa8LMLAusLqxeY6uJHPITG1e0BqX+Jdx+or4E4shdZ4vocvVceOyuSskssIy8ZlkdXKoKHlIQ6mJICqDps4YpaZ0mNneFVLKGWKk+H+Ds1rqQL5CSeWRIwZxZZtRRNZDbKHOkN0O2NI0IOp1+XRLCc9FovB+CQxQ6BGSGIZ+aAXZlNgvWxojYDyjthtkbYxhaqyS7NyVXNxwpoDE8sDXezab80putQs6mYX1PwxYo3ASmR4gJG0hSGCgm62bXIhX4q0bD34LIuu/BOQjhycQjWtaiRz95pHFszHub/tWOqpTmBCpn0g+3lR2+2Pz0oP7E4zeKX5OXVP8ADbc7yWZ8RKSScwySLG4CLoJBZRueWEGoqTZve9qFAHGdFiY3AALjM3+q0ZQHuuSbaKV4dw7KlPs4oyLo6kt79H1jVq6e1vvheWWcO7RP50V8cURHZCfxoiDSoVQv3VoAD4Dpihwee066uBaMhZNM4YFPOk02i+0RZAvoo9SfTc7Ysj5h/bbuoP5Y7btkjwTP/WDKvsJmodEdhrEqq2ktYAtlJ9kkfZVd4tniMIY7UsN/L+FmzO5l3AZHJaDFxuBUGZJOuWNSwG7AKjPo/doBzXrePTghwuNFl5BSWUzcbs4QjUrsGGwJKkqW941KRZ66T6Y6V0EJCTIxNaK3LGpmdImEZZqWy5Sm7rdEXqF3YxxFkmOGCOVHiWwbWRWYtSsPaUuSRuFBUGiCdiQMduuYeir3HeGPlGimjHMgRjHo2EiLNpUKrMQroHCAWQQNrPbCr+FsMcjmG17E9Mt0xHMWkXRkPNPO5uwIowD1ACl/7yfpjzEvZgY0d5+n0T7M3kp9mYFkXS24JBIuvZYMP1AxRFI6N2Jv5dTc0EWKp3ivhMgnaZEaRJAurQNTK6jTuo3IIC7gHcG8b3DayMwiNzgCOu6doqptPia/Q5qEiyU72UhbSp0sXuOm1BdI1CybPp88aYlixNZiF3abpibi8TM2AuG+3zVyi+jGcqhOZjVzvIvLLqvoEYMuqh6jc+nTGj/StsFk/wDr0oc6wFjp3LQeA8ITKQJDHZVbJJrUzMbZmruSScMgACwWLJI6R5e7UqQx1QRgQo7xIpOUzAXqYJK+OhsBQsKzU9xSDoE0b+qUjE+7y6h8seajjtI09b/ULWLrtI6WSvF5tKVuCzAAj3EMd+3lDYhTMLn+ClI6wTtuuKAppHNyhI3Y9FRifkDiyNpc8AdVFxs0lTvgnh8+UnjzE0EhikywiRkUu0YtCDIi+dSxUk7HYp3DV6CniMd775rOkfit3LQZCIFc+andmLaGcKWHVgu+kV1w0oaKGHHrmVGkAqUBqP2YPnVkZ+mlhpdQ29sBvtjtlHFmpDiuR+szQwFmVdMkkhWgdAATl2RtqMl2P+WcAQ8rkZWPKTqkUhbnOwkR5OY4fS8ge2JZQdLgr0tgRRuwqLTmnuTzH1Zir/sXclX7Rs5so/opYkhugujW1gK65tlOYFFUz6UsqHy0fmpucFHqVdWDr7vJqN/u4Wq7CIuO2fmmKW/NAG6oUq5iZ0TKw8x6OylFIQFb8zkBV9kbHv8ADGPR04lvda1VPy7FO2kMUTGZCsqhFnUgKwbyg2V20gNYYEiuhxTNTvbNyzpsrop2vixjzUTkOTmkKxRpGygMGTTaluhsb3YPrdb9cWS8yEguNwoRlkoIaLKVjyC7h6IPUYTEhBuEzywQQUnkuH+Tz3ZUBwDVuh2mBX2ZKANje69MWSz9rL87vBQZCC2x/O9e5jiuXggy65rMtE0kmYLScvmaokmlX9mEI1HmyLdAadVg7DHpaU3iblbJednaGyEDqrvwzJR5eSGSCZ54s2unU5DG1WSVZFYAbMDJqB7sDtvdxUGnNR0sOYkleXLQNNEXDq+pE16XjfSgdgWUtHWrZWASiRgsuEqe8MTu+XRpCSTYpvbGg6SJP39SsSOxOnteOFTbopHMwLIjI4DKwKsD0IOOEAixUlSc1E+SzBEpaSKZBokVSzAxWCJQo66WTzKCDoYkLjzHFeFBsYMWxORPVNQTnEQ5PpZnLrHEqs7KW8xIRUXSCzEAnqwAA67+mMGCBrml0hsBl33TMsuGwGq8zAniGqWNWQdXhLMVHq0bAMR/CWPuxYaaKTKJ2fQ5e/3Vbagg9oKIj1GURgqyZiVJE0mxRnhFgjrcdt+eNWghD5ozbNhAPoT81VM4hpHVaqceuWevMCEYEIwIXjqCCDuDsfgcCFgmd4acrmpMs46JpF9GRCdLe/VG4HxRvTGFWRGPMbG/r9itGB4fr0THMZZmVYWDEXtJ20aHFt6OLA9/UdwKo5GNJkBt1Hf9lY5pIDVIQuSqlhTEDUPQ9x+eFHgBxtorm6Zpz4ayRzGeijcjRG/MZB3VF1KWJ9oa9ArYdeuNPh8bcQcBtqlKhxtZbCcbCVTLjM7R5eZ09pInZe+6qSNviMC47RI8X4jluGZJAY2eMKIo4Yk1NJ5SdITofKrMSewJxJVKueBuPjPwmfKhlbLu8SrMd2hcIwRmW6qgFbc/Zi+pwKQFwqd4O8H5ocTjzM0HI+rg85jLzGnnKtco3sa9YP4QBjhK6xtytaMga1YAqRRB6EHYj8sRBTBZko/K8any2X5k3KeGJnRnMnLkAjdkBOvyOSFBvUvXFiUORVU4/wCLEzkqlAwSNSURxpcs43lKnsB5QR6t6jGNxGUvGBunVatBEGHG7VMZ/ErZCDNTRaRK8cCxFgD0kkEmkEjUwDq2nvsegOJcKc0MI3v7KPEmuLwdre6iPCHG3z06/X5VYO4jYMqxyvl4UzEtyKuxBNKa7WMNva2Sdpte1/VLsc6OF2etk7zfjrLZrMxQw5Q5c2OW40DmQup8rqo8g9lxuaK1tZxyvjD4CTtmihkLZhbfJO58sxJo4841wst8tN064flpXZYY65jWdTeyiLVyN61qWgOpIGwshilpue/uCpqKjks7yufHfgeRpMpPlIo8yuWi5TZeZgFZfNTmyATbEncbgHfHpm2AsF597TqpXwnwzMf+GQqylDFk5RECQXaWZWIbyk6VCkKu9nWbAoX26gG7qnfQ3x+f65DG2bkn54lWbLuHPJ5S2kgZthdVS1XQ9qFFazwuQfbMPYkndk/h8q2PcWVmB76scKuY3JSCteOKVlE+LF/4fX96OSJ1Pe+YqkD4qzL/ADYVroxJTvaeh9s11ps4KO4cazhrf/hzfuqQVf8AFbf0H0x4Zn/xT/y+idn+MKXlzGmyxAAFkk0AB3J7YQD3l1hqo2FlX4Ysrls9FmZJVEUiPyhrXlJI3maRQOquL83RTf48ey4LUk4mSts4bn5HvScw6HJXHNcey6Krc1W1i0Ef2jP/AAKllviMb8krIxiebBUa6Jg3iKQ7plX0/vyRqxHuWz/mIxkP4/RNdbFfwCt5L7XUpwviSzoWUFSGKujCmVhXlYAkdCDYJBBBFg41oZWSsD2G4KrItkU8xYuIwIVX8ceF1zcYkQVmIbaJumrY3E3qrCx7ibxVNEJGFpU434HXCyp8xRTbZmKm9irb0COxsFT6GhjzXJILgdQtbGDY7FKu1DpexNDqa9PXFTRcqRNk+8ITr9dhlRlGtXh1EWDqpgjCwQdSFfUMw94xq8Oc6N5jclKltwHBayTjYSwSDzDp1wXU8N1XPEXhybNRRxQ5toBE+uNwhaVBodCiuJFtSjkbi67nHbql0a68KeG04VByYEkn1sWkkuMEtsBas40rXSr7+uBAFlNQZZvO71rciwNwqqKCg0NVbkn1Y9qxwqbMl6sO+OWVpdkss8Y5tJGKDM5iPXI7NGI5WirnOqvo0lZNdbADT1JJNYhUPLWZC/nb3VMLA9+Zt7qPzKgLRbWiiwJYJYyK7rJHGAnxC4xW5u0sT0IPsVsOyGtwOoskcwZszlTQJCSK2nYuVAb7Nq2dltWsUbFUCN5Wjil7yLdyjeSSPPZQOQkdpU+rm5lYFNNEq3qwOwHW9W1WDfTDLXGI4jkEu5ol7AzKsvCPDsOWmaSGKaZ7YBiESNLuwmrTfpYBwrPUvmZZxDQfdMwUzInXaC4p9mDmVN8tAPfIT/aPCgbDoSfT+UwTLrb3U94GzcjZmQOI94FqmbVpV21aQV33aO9xtWNfhwYGuwrOrC8vBcrtChvfcfpjQCXday54VA8YCcxHiQaUpTrAU0FZtRDaa03QO2/TEiqAmR8OZTnSTJEombaUozLqumqRVYA3saI373jl11rQSnd/p0HasRTAAsl8ucdUHBVrxpx1Uljy+iV+kpCITrKm0QMaUANTFiwApR3NZ/FHO5BaCBfUk6D5lchBL8hdV7K8Tz6zSSJFl0WQRrTuzuqpr/AACTrJq62+ePOkUQiEZc42voLXJT5pZnuxGwUo/FcyQRIIpFOx5fMgkA9VfW+/5fEYVY2mxAgEHvs4emSm+ikw5G6f+CoohCXG00jtzdVCRXu+UegpQR02ay++qzdXGRzgB8IGVtD3/wCdNNlnhmDJ2qQlzkcHEJI0RNUqQlgGjRtZMtkKxBc6NJIHp3PWuSF81GC4ns36nL/KAQH5KwAYwAE0Up4cBOZzJHshYVP/AHAHJ+eho/0x7/8ATzXCkz6lZ01sasON1VIwIRgQqF458GGUvNl11F/2sIIBY/jjPaTYbWLoGweqVTS4yHsycFfFNgyOizJJC8i5eSMvIZAkdjQ+tjS6gaKNuLK7jckDCIpH4+wbHcJrnNIzzVvzX0cxoly5+SKRurAIEJA2G9M9Veotq2vbGmyBgt1CVc8q18G4PMmmSfOy5ltGw8iQix7QWMDXt0LE9fni5caFIsuIq8FeZglYpGU6SI3INXRCmjXfftjoVbzkq74d8bHOkwpA8eYCEsWKmJdJClr1ajRI8um+198DXAkgKc1PJExrnaOFwrZlYBGiot0qhRfWgK39+OqkJDPSMfsov2rg0fwL0MjelXt6tQ9SOhRc5R/jTwy00CDLsY2gR9CqAWao2VFVj7JBPXfq3S7xCWMSNsc0RSFjrhUnLvHIjIpLKBoayxbcdGLb3R7+/wBMeVka+N+JwsvSxuZIyzTdItNMiFNDOwUhZEMdHalZld1IbpYojE8Mb3YsVhuCo3extsN/BOclmw6auhoa1JFq3dX9CDiuWNzXWGY2Vkb2kd6g48gJJ3MZV103reJWRnLHUqvHoJIFb2ep60cPGblxjHke46eqT5eOQ4dPzonT5dU/axOg/HDNMyD4gMGX+kgeuKg8u+BwJ6EBWYA34hbvBKT4esqzRtlHkeTzcsHTJG3lNq5JBZSPRr8t9sN0j347BovvslKprMNyT81qfA+JCePcBJUpZ4rBaOWgShon5HvjZWaDfVcZvJTLzDlZI1L6m0SozpzCPaUq6lbO5G4uzVk31csq94B+tGTN/XJA0jOrFQ0b6SoCdYiRGPLQQ7nTdbEmIvbNXzGHGOTe1t+qtpgwWXMS6JWNWdjSqpZj6BRZP5DHQoucsl4jxKYnnysVmnJKxjokf3VN9WUMAB7IJZqYg356VzayYgC7R+WH5c9yfYDBGCTYlOeHcY1R2ylmtQgAouWUsBRPlOkazdUpBPcDMqKINks02GZN9rflvFORVJLbnX5p5JnwC23kjoO3fmNpqNR39oWfUgetUCmuAL5nTwG5VpmsT0Hz6LziPCoprLIrNVWKBNDZS4F1ggqpYTYGw/NkSwskFyE28C8V5U4yxSRY5mNLKQ7RzIvTX+EiOhufZWq6Yf4hTmWDmXBI3GVwe7zWM9rWOyCvmdkbVFFGQHlcqGIvSoRmL6fvVpr0thfocvhNAKqbC69hmoyyYQrDw3IrBGES6skk7szHcsx7knfHv42NjaGtFgEiTdOsTQjAhGBCMCFFcZ4DFmKcoomQho5dPnVlIKmxRK2N16EY5YaoUNxVQ9CZZoZFDAGOJ5VIbSSUZEYdUUgnSwrHVK4KQ4J4wy05081U2AVZvJK23t70tECwBZ62B0FYc06FWZhWIJYsbj17fniS7iXSr7sC4SoKHJZfKSyStJFG0p3sRxsxJvzHYub6VXXezvjtkF5yudFIJmZJf2CED/mygqg96oaeQ/JR+9gAUC/okeGcWhiXUVn0vTHMPGSr7bMSl6FrpYUAY6oKxQyq6hlIZSLBBBBHqCOuBCrPijw1C4fMJogmAtpCKR1H3Zq6j0bqD6iwVqmnZMyzvXor6ed8T7t/yqFkuJJIxWmVwSCpU1Y9HA0nbtd+oB2x5uamdHncEL0UU4f3FNeOcGE7RuEjLIerWPStQCnmKCAdJrp1AJxbTVPLBaSc+n5koTQ4yCAFKySKi2zBVA6khR+uwwqGOccgVdia0ZlMouLxvJy01OfcKYk9AiHzSX6gaffhltHKbdfz0VDquMa6LifgmZykr5sKIRleXI6ljyZXcg6Q3QFQxDMB8z0xu09OYhd2dvyyxZ5xKbNyXOUTMxGCQpJA8odhISA7EaWfVGR5kLSHZxv1A6HCcvNgJmJ1Oibi5UwEQGg1Vv4L4pld+VLBrYIX1wlQCqlQSY5GGn2h0ZsOUtU2oGQsUtUwugNjopKHxRliE3kXmWUDZecagOpU8umFb2Cdt+mG7FLYgu5/EuXRdTNJVgWMvmDuTQAqLckkADveCxXcYVe+kbjjjJTRpDInMjoSSaVGksoYBLLltJJpgtgHfbHHZNJUQ7MWUPwfJc7i2XkkFxRxuoJ9g5lFWQLX8EgcX+A+mMjg8OGEuI1Jsnq+S8gb0Ca5zhTZXNLCmphHMzqKt5IWgCqFH3iqh123Jh9SAY1NGXve1u7cvG9yuxT4Q0nY5+ii5s0GgljLqS2Zk0sCKJZmZUPo4tTR7fBgFxSPZIyUDLCAe4iwKt57XNcwne/iFP8Ah9gYbHeSQ/8A1Hr9K+VYx+IXExB6D5LQpf8ATujN8JDvrVijFtRPe9AAK+hDJG1+sYwQ1jmNwkXGnv8Aa4XJaZr81b/A+bGZlknpdX1eFHIo6ZQ82uO+1GtveMej4PT8ljxtfLw2Xnpj2rK442FUjAhGBCMCEYEIwIQcCFUeB+A4YZOfKeZNzJHJA0x/aE0ujewgZgL/ABMe+IBjQb/ma6SbWXnifL5OFoVIjhMkut+WSj8qFHldqjokfZ6T/FiwAqKhvEWQyzRzSZdc5zeU5RGyc8yGQKdIHPgbRZAsKQP74EXS3hWfJfUtE2WfJyyAiYSQSo3M284lZBtdMpsVt0rAhSHhzi0rwx6c5l55NC8yKYqsmutxqj9nf1jJ3wIUVIsuXzDs0MmVXWuhzmHGVEYC2oVUeIWdV8wIdxpqscXQU+45xg8OMWYiUPlppNMyL2LKzCaKjVnSQw6MSvQ2TZFGZHYRquSuDG4ky+kHjPOjCQSeQxo6sv3pJjUdfDr7iyntjKrpi17Y/M+AWhRQhzXP9FVsuPq6rGpLADcnue5A6Ae4bYxZHc1xcVrsHLbhS/8A4othbAY9BYs/AYhyTa4U+aAbbpgeG5UlmMKanFE10B/D+A+8UcXNqJhYByqdFESSRmn3hfm5eVIoOZNKPNDZu4iaeORuiIK3J23Ujfy4fpXySSB7BYaO+6SqWxsjLH5nZac+XVKzGekS1NqCagjJ6aA3tP21nf0C3WNpY6r3i2KXOtA+XjKpFzNU2YuCOn0dNQ1n2bvTR23wtVU/OZhumKafkvxKr8WgMC8yLNxzSOrwyCJPslhkU6jzWbTqtUAJI69MSoaOKF3aJsdVCuq5Zm9kC+yk+F8VzUwYZhFzKEII0COwQrdyXlonGv2aPMWqNVhuUMv2L270rEZMP7lr9ykMrwnMlw3LzOpT5GLJS9R5WzU87qaNalRTRxWrVC+OPDuYWObMSSQxfZaSXlaeZ13tNTIoCklTpHQoCKs460Nd2Xb5eHeouLmi7dvfuUd4Q4yAkkU/OQDQ7BNSGbSrR6lkBU8ukjJIIsrR2NFWmjbHiY1wcATob6q98vNAeQQbbq7Zb6rmcosim0jkuKWQjMPE4cDWrOWIpulk0KJ22xeuZWXmSyEOZDlZDNHImibmKomDimRlkCAhgd9JsA0RVEEcLixQO5VKLhmYyExy7hZo3JkikUhGCWqlWRu6nSTROzj4Y83xejjbaTFbbTda1BO65Za6lAwq7FVd9q9cedwm9t1q3Frq5+CIdOSiJFFw0pBFH7V2cX76YY+hQMLI2tOwC8pI7E8kdVO4tUEYEIwIRgQjAhGBCMCFDeLvECZHLNM9E+yik1qcg0CewFEk9gDibGY3WUHuwi6x7h4OZkkzWZzmXikSQhxmdSMyOmkhVNFYysjIABtWGZKmHByorEdQbqiOJ+LmOJB6LSMj4icxqBmsi2lQNdy70KurHX44UsmbpX/4oYdc3w75yOv6FtsFkJHM8aSYU7cKn9zZgV/mjbAhJQpp/ZxNF2vI5pJox8YJQqn5IxwIUVxThUeYBiDAsza9EYOTzBYdCctP9lO2/t+T44nG8xuDhqFF7A9padFWOK8JlTLyZfUQ6raPpZHXSbGuJvMi9ta60HXUMZtZE99QJwLjcJ+kkY2Aw3sdinWW5bQxMu4ZY1QLuSSAAo997Yw+XI6YsGt1tY2NiDzpZWTg/B3gVkzWXVos1IiUGDOjANWvoK6m0YlSpO97egpoDHHgdmsSeYPkxNTTi3hNonUQyiQyGo4pVOsVuWMqHeNV3LMt7AWSRdEnDo3/AAmytbXPZqLqTy2ehycR5LoobeTOSKWMpH/IiXzSqN6O0ag3bb4eiibG3C0JGWR0jsTiucm087B8tA7N2zWaIZ+n+HY0RA7fslceqjFigpF/C6/tM/mS1G920qP53Pl+MYj+GC6EQ8U4dDvl4ucwHtxRmS/jmH8p+b4UlrYIzZzxf1PoM1MRuOgTOfx67nTBEl+9jOwPvTLgoPnIMJzcVYwXDT59n55+ysbASmUmbz8/tO6Keo1JCPiFhDyfIyjGVNx07OA/4i/u63yTDaXuUaclDHJU+ajSUKCa0RuVN0eZKXlI2O4cdMIPrKiZuJrHOHUkuz8BYeytEbGmxKb5DIxy50zIrSZaGNFmJ1ymRWfVVsSXXUAfhHfQgn0XBmStiJkyJ8reiVqA2+SlfDvHpM+sszQLloZDDBqBNMrMb2ZRTqrmIsLGpxXs42Uun3hbi2SlzLpw9dCCK5QI2RW3j5UosUxZS41dSAL6DHCus1Tnx5IiQxyuaMc6Ue5DBlZR6+WzX7gwjXxc2nc3fZNQPwSAqm5A68mqod3URAjoGkbRQPcAtVjbbHm+UXV4a4akei1TJalJHRbNGgUBRsAAB8Bj2S88usCEYEIwIRgQjAhGBCMCFjH0tcV5mcWO/s8qYyQCR9oSrsbG4IQKARuLOHG0+Kjlf3G3olJJrTsb3qxScKP3Z5gPRikor/zUY/rj5UKwD4mN8rj5EL0nJBGRKaf+COptORfqImif+uGQf6cNR8Tw6OePB1x6H7qs0/gu0+tx+yZh/wBvNmQ/05pCB8Lw8zjTxpL/APpv1BVRpR090oOO5lB5+b/52USb/wDFYfnh2PjUpP8AY7wcW/8AZVmmHeEnJx+BjU0HDZD6SfYP/RLGxv54bZxc6uid5Wd8lWafoQl5Y8rIADkZ1Wv/AJeZGh39YxKqt7rQ4sbxqkOTiW+IIUTTv/wmOc0RrSZhwikHl52GVY19CJdGiOtqKaOntDDsVbTy2wPB8/pqq3RvbqFXOPRSZZSeUyxvu6UJEYHdmiamVmO5/wAT1bUehLSRyuDzqFbFVSRNLRp3qb8DZjJmKSQRRRIirKWXMSyz2rgjUDGqJbKBoU7ny1ucMAWFgq73Nyuo5s1n2kmHLgyhFPmcxXLKgkiOJDQljXqWYhHcknUoVR3IKBzXcGdy0E55SHMzhVY5nN8x5GsuAYIEjJZRpO4CjcUSMZ1RxFkYuwYttQALdSclY2InXJSMvEs/P3kUe7Rloz/92YfmuMabjrv9zR4AuPqbNTDab80TePw6zNqkdQ34lTmS/DnZgyN+QGMibiped3f8jl6CyYbBbuT5eBQk3IplI6GZjJXwDkhfkBhJ1dMcmnD4C3yzVoibupFUAFDp6dsKFxOqnkNF7WOXXVQfFBWLMyamV+ZTqpDGVPKFbk6XRmUlQdKltzuo7+noCZKduEWw5bWPjkbHvNvFJuAD8yrb4FjH1MIpe9col1n7a2Y0ZD1DGMpXoK9MeopnB0TS23lpfdVOaASD7qaj4Rq0rK6yJGpRUCBDTLVSENvsNgoUWAa2FMpfCmnC+E5fKqfqkSRrIdRK2dXoSxJJ/PviJKvja2yS8T8CgzUOvM7iEa11lzEuncu8aEa9hv7rFgE46FXI0KqQqH1MKRdEYBRVjBeIseeq0AKBiW6AJivpV+b4pVNFQx0WZbv9Fp0UBMTg/Qq6/R7xOXMRTNPzS3ONGRVUAaVGhNJo1VmrAL1ZIOPQQPL4w428v5WRI0NcQFa8XKCMCEYEJLM5hY1LOyoo6sxAUfEnpgQqtnfpIyEZpZGlP/SjZl+TkBT8jip00bdSnouG1cubYz8vmmsX0pZImis6+8xX/pJP6YiKmLqrXcGrQP8ATPt91PcJ8WZPMkLDmELH7jWj/wBDgH9MWte12hukZYJYsntI8QsN47mOdLmXY7SSy7/ulmA/ygDHpqZobTAHovPTuJny6rUeB5rm5eGTu0SMR3BKiwfTe8fDK2ExTvYdiV7WJ4c0J7WFbqy6KwXQvCuO3RdcvED13+O+JB5GhRkdUwk4Flyb5MYb8SqFb+paP64YbXTtyxHzz+agY2dFHcc4NWXm5cky/ZOQOa7AkKTVSatvhhykrC6ZmNrdRsB8rKL4hhNiUmODuFJTlujiyAzZdmBF2/KBjkPxQYaj4o6N2EOc22X+4ehzHqqXQAi9r+yhcp4fiEcgjTMtBKyyOqZnKtAzIwYNTMKogdh0o+mHncUqgcJe0HvY6/yIVIhZ0PqFOwZd59Miqlfdlml+sstbfZopMaHarVgNuhwhV1zyS2Z7ndwGEee/sro4xq0fVOeC5URzZgAsxPK1MxtmanNk9OjDYAAdAMI1cpkijOmuQ8lextnFTmM1WIxxcRgQjAhGBChOIwRvLKJeQVEF3NI0Uie1bZd1BK7bswF2FG/Qe1/TjWGndcDX8v8ARZ9USH5JhwHhecikjdZY4NQKpG8byPLGoJCzlSqodyQa1Cz6lcdHEYaZ7+WC4b5gAeGSjJKX4Q4C+38qY8QSmWJtST5XMaQolhMjxn3GSFSSm5rWikE7Vd41IOJU0wydbxyVebTci684Fx/Kw5eCFTJKVi8ulJWBCUCwllVV02RuSBvQw1LLHG3E85LnMtcrnjiZzMhUCCKGwSmpWZxYGmYq1Ab6iiWCF3Y+zjDqeNQuaWMJG19/JTbjDwSLhQ0Hh2XMzKiyxJqWSRHVmlAZCiOu2jyNq3U2LHbbEOGwsmJGeVr3GvTzHVMS1uIXb8/VaN4Z4IuTgESkGiSa1BbPZVZjoFVsNsejaA0WCQJubqVxJcRgQoXxX4jjyMPMfzMTUcYPmdv9gOpPYYg94Y3EVfTUz6iQRs3WGcf8SSZyTVmJVaj5Ywfs0/hT1/eNn+2M2R883wtNu5ezpKXh1ALyPbj6khMVdD1kQfFgP74WdFK3Vp9CtRnE6R+TZGnzCeR5Lvdj17YXMhTIladCnS5cVRAI9DvivGQbgqqVrJRhcLhOvDPCoY+XmJmlMCcwME3ZHRyok1e1opeq0ylrsC9PtmPklpGEHKy+TTiOCukjcLG+Su2Yy3IkimXKRZaE/Z0rpz3aZkALog0sAdzTs25PY35rjlMZqY2tlnmtCB+F6mMfPlpowIRgQjAhGBCSmWxR6Hb88WxmzgV3UFMvDbk5WC+oiQH4qoB/UYvrhaofbqVCM9gJeXhUDNraGJn/ABGNC35kYrbVztbhDzbxQY2E3snLbDFNyTmrG9FF8K3mzR/6qD8oIj/vh2pyhiHcf+x+yrb8TlLYRUkY4hGBCMCEYEKC8TIQrOCoUxOrM8bSBQoLAgJuhLAAtRFDcbDHpf0/UNDnQOIGLTx0skqtuWLopzhXGkzRVonjK6PPGTU6SbHSydgBd/pthesoZadxZI0g38rKiKUSEOaQWpXMwjTLQMxYjVGWFDYCheybeb9cLMJxNv2bbrrhhxFuZ6XXMOShQtEIdnXU7FbD71Ujnd27+azjr5ZHDGXaFSOEnARqnPLbXery6a0UNjftX16bV0ws4jDpnfVTAOLXLomngTOxzvm3AIkjneGjW0cZIXSB2ZgzE9zfoMe94XTthp221IBPmki4FxA2VtxoriMCF47AAk7ADc+7AhZFxXKrxCV81KwZb0QxMdhFexCdCW9o3fp93D0LI452RyRl2IXvsO496zZqyXC7lPwgG1hqVJ5fhkUaLoFN94AAKB2qsOxyT89zXNAZtbVZ7wwsBBJduncqIVUCya8wI2+WK4jO6V/NAw7W+q67AGtwE33UZnfDeWZQwRFdib5VxuK7koRq+YOFzEyolfHJFYDfqnIa2opmtdFKfC6gc/wSWLeMmZPSgJQPdW0g+FH+I4yazgYzdAdNl6rhn6tNwyrHmpTwY6fVSWUnU82ntR5r9R/tjQpYKgwRBjsIHxC2o6Lz3GJ4X1sr9b6HyUTwPNgHlMsWuPNDkzNZzHL+s8sxR/uqpAIsDQ528uMfiUjXQzM6X/ha7KdzI4pdnC/mtGx81WijHEIwIRgQjHUJOTHQpNUf4d2iZT92aZflzXI/ykYcr85A7qGn2Cqj0t3qUwippnxWZ0jJjFtY20u3X0VNz+g94w1Sxse+zzl5D5rjyQLhR/hUPpnaS9ZzDXYUHaOIVSkgdKqzt1JO+GeJBgcwM0DfqVXCSQSVOYzFajAhGBCMCEY6hQfjPNrFk5S33gEA7nUQCBf7tn3AE41uCMvXRu2abnySlef/AG7h1BWfjKDnkyOAyrqEsXnKyOuoaG2rSAi32vHtqqqfUEvI1Oh6Lx7H8iwB9O77nVX3gXjSDT/xK8mZvbdUZo5GAA16kBK7AbNVdAT1x5up4ZLf9vNu3d3Lcpq6F7b3AJ1SWb8aOyiPKKJpaYtJodYgFs+RGIZzXewPeemJR8KaDilyHTdck4iGDC2zndyhB4vzDoWVYVeRQpnVXD0L2CsxXULO9miehw4OGQBwFyQM7FIv4oW3OHPS6c+BOJpls3CF1BJV5MuogjWSTG47+0dO9m5DjWpnODiDodFVRVAL7Hf5rY8OrXRgQq19I3EDBw+dhduFjABo/aMFNHt5Sd8GNrO07QKcUD53iJmpyWKScUlY7yFB+GI6AB6avaP5j4YXqeN1EuTOyF6ih/R1HCAZu272XCKrdRf8RZj+bE4yX1U+pefVbY4TQsGUTfQJxDlgOlr/AAsyf6SMRFbUN0efVQk4TQu1ib6KSy/EZ4/ZmLgfdl84/q9sfHUfhh6n43URnt5hYlX+lKOUExXafUKdy/itXjqUctoUZtBohlG5MbUNfpVAi+nfG3w+eme58seTjqvGcR4VV0z2xSC40BG6gOGc/LKk5VikpJkH3Xa7Zk9HBuj3qj2IviqGiQsacxqF6uv4BBPThkRHNY0X7/FN+C5wCSCde+Y1fyzyMpB/lkPzGPG8Q/dkmB3B9s/onRBbhUfVoB+61Y48Qs9GOLiMCEYEIwIXEmJBSao7g20mZX0mDD4PFEf9WrDtXnHE7/xt6EqpnxOHepTCCmk5MTCk1MeB+zKfXMS/o5X/ANuG649pv/FvyVUe/ipLCKmjAhGBCMdQuJpVUFmYKB1LEAD4k4k1jnGzRcoJA1TLJK8s/Ng0zIsZB1MwSyR5YmFrqK3qsHootbx6bhvDZpIHBwwZ5Hc+O9kjO8YrjNZ+5BMhSEIs8pdBp3C6yAEI2FgAGrGNoNsAHOzaLFeSrHkyuAGui6kgc2mgAwhi9ABq1blzfmomh7sAc0G99UsWuOVtPzNeT6yI2YgAroQ+UeVDp82ncdep3PvxxuEXA2XXYjhJ8EhFFIXeCMPMFbUoiDOlvYJBqlBKE2a64658bW8x2V+qYbDLMGtbnbLuV0y3h2CLTLnAhlcjTCliMMapIoxvIwNbm99xpxhGtqah/KpL2G+/rst6CiiiGJwzWh8HRxDGJb5gRQ1kE2B3I6n19+PYsBDRi1XU8xNCpf0tRk8PJH3ZoSfgXC/3YYpqBeM2Wjwl4bWRk9VijdcYy+kOT/JLil5VDynuKlUvcC6E44bwoZpyHvlRncjYmWtgp/dvUT6hR6jHoeCUBcTM/TZeN/U/GRFhgiPaBBPdbRJZyGWxlHcli2lPwlXu5VHRfKGJHYqR6XtckNebDtHfqr28ehk4c+osBJbCet9kt4jyogmjZVPLkdGodjG6F6+Malv5GPfGTxeiBdzI+hB8bZLD4PxQikkppPEeZzWmt1x8rItktUaLzHEIwIRgQjAhcSYk1Saq7PnWhzj08VSQxEJK3L1FWlU6JNxYAXykb31GNiOFs1KLg9knTO2QOYSz3Fknj1VlxjK8JOTEgphR/h39kT6zTn855cN1/wDqgdA3/qFTF8J8VKYRU0YEIx1CzvxD4xmd2TKusUakjXpDu5HUjVsq302JPXbHpqThkLGAzDE47bD+VrUnB5Khgkc6wOmS44d42JRo84pd1AeNowQxZTYuq0m/vbDYg++13DTHK2aldh632+/glKrhsjX8poxHp9fBTvDvpIiWCVZXzBlEX2ayxpreTTR0NCSpBYg0RY33OPUtlY4ZFYtRQ1NOP3GEKl5HNXGEYFqVVjNsumqJ8kigkEb+U97rCLo87t03Xk5oS0EvBvt0S+YdFRTqYsSQV0kgelEWTe/basRAJNrZJcMxDLXdKRiJnIWXy17RRgdWm9JS7G+2/wAccu8NvbNddEGusTl1snXDeIywI/IlCNIVUpoDHYGnVm8o3NUb+GKJ6eOZw5jbgJmlrHwMIbbMrQvD+WWbKtYqdg0UzltbiVNiQ5J8uqnVQaAIoY1KZkbYxyxYLeY7mNxK1cKzfNhSQiiy+YejDZl+TAj5YZXE6wIUf4g4YM1lpYCa5iFQfRuzfI0fljhFxZTjeWODhqM1855iFkdlcaXVirL6Mpoj88Yj2FhLSvptNUNqIWyt3Ckcou2FHldcnNYgoWSuQyT5h9EewBp5KvT+6v4pPd26nsDq8P4cZzjfkwLznGuOso2mKPOQ+yuuSVMvGUCKEVCPN92tyxJ79SSfjj1MtMJGsLH4Wtzy3XzbnuL3F4u53XqqbnOLlp1zKg6IgVVa8zRNWtqq7agVH7i9NRGMmXjDf6wBvwjJesp/0088Nc92UhzA8Pqr7wrKfXpfNTRRQsoahReZCq0R3ETOT/3VwzLDDCC2L+43KwqTG/tP2ySvCZi8ETN7RRdX8QFMP6gcfJ6yLlzvZ0JXqIziYCneFlNGBCMCEYELiTEgpBRjD/iowQCrwSA3uLR4iP8AUxw80n+ldY6OHuCqnj9weCljhBWLh+3xxJq6FH+GzeWjPrqP9Tsf98N8QP758vkFVF8Kk8IqaMdQvMdGRugjJYvLljEzRNsY2KH+U7H5ij88e2xh4Dxoc17fhkokpmEbC3mE3T22+Cj5bn+5OLD8A81ZHnO8naw8l5OmoV3G4PoR037YI3YSo1cIniLTrsrRwDMNmIhzGUJq0NaC1J0EMzG9Kk+bUoBjZ2I21DEXVH9PIWgXuPUd3eNl4GtodXDT8/Cl+PZBo2dpUEiSMyapVDNHLYJViAFD0QVaqZWBoHbDjWsfG2SInD+ZLyNXTvhcXt39lGw5aqjWM8zUaPmL0aqPSewO4+OIl3918kg57ngNtn+bJUumokxUAlFQzCnArWSffuR07YiA62TlHK+bf8q6+AJlhyz63UNLIXRGYKa0Iq7nZS+mxfZgcacbSGhehoWmOENdqrH4N4iZDmEKldMmo7EAM48yb9G1AsVs0XI9CblerLjiEHAhZt9JvhPUTnIUJIH26KLZgBtKoHVgNiOpAHpRUqqcyC7dVtcI4r/SOLJPhPsqRl8vIwGiCU+nl0ij31OQD+eEmcIqnn4Vry/qfh7B8V/IqVy3huRqbMHloeiITqb4y7V8F/qxq0PCIcRxuDnN1AXm+J/qqaRuGBuEHc6+SsE8sOTUFHVI0A0kDSAfwgdzfbcm/XGpERJTOFSzAMxbuXlyHunHKJe459c1UuMcYfMk6rWK70n2nP4pPQeifn6Dz9dxIYORT5NGS95wX9OGN39TVZuOdui44Zk5MzKsMK6nbff2VXu7nso/XoMZdPTOldlovQ8Qro6SO51OgW1eHeDpk8ukEfRBue7N3Y/H07bDtj0QyFl8+cbknqqo7fV5JY3SUATSMjCGV0KyNrFMikdXIr93Hj+L8KnkqXSRNuDZPU87Wss4rw8YhHtOF/jDJ/rAxjHhlWP/AKz6JnnxnddRcXgb2Zoj8JF//uKHUszdWH0UhIw7p3HKG9kg/Ag/2xSWEahSuDuu8RshcSY6FJqjM61TZZv+q6H+eGQ/3QYegzhlb3A+hH3Vc3xNKlsIKaTkNb4mzVd2KjfDjBcnASQByUJJ2G6g9fnhmtaTUvA6lVssGC6cJxSNzUWqY+kKNIPmyjSvzIxdBwmrl+Fht35Kt1Qxu6dxZDNydIUhHrM4Lf8ApxXf9Yxrwfpp5/1X28FQ6s/2hPIfC7H9vmZG9ViAhX8xb/5sbEHA6SLVuI96XdUyO3VY8deALAmySEsBUkeolnro4Zzu4Gxs7ivTDk1K0tAYLWWvwXi/9I8skzafYrO81wTMxAyyQSpGKVmdSoDE+XZqO5JFgVuMKOgeI8xovTx8VpZKoCN18Qt0zGY+qZ1hVbNlL+EVLDNoqs9gKEVSzFirkilBr2hv03xGqgklMRYF4+vmijmkaTp/n6rVchlJmWVZMqXEhUESGMIyiJFJcWx3IO2k7AY1OHUroIcD9bkryjnA3yTR/o6V2MjTyRuSDpQ61WuweW3PxsDYUBhk08drAJGWjjkdi0Kd8O+j/LxhhI8syvWpXIVGo2NSoBq37EnAIIwQbaKUVKyO9t+qtEOTjROWqKEqtNbb9bHe/fi5MrrLZZI10xqqKOygAb+4YEJXAhGBCMCFVeL+FDbPk2SNjZMTg8kn1XTvESetWO+m98MxVL48tQlZqRkmeipXF04qvkbK6VXo0YbML/LpII+a4pdVOie58MYxO1N0xT8NppABPMQBtb6qDXgWclbUcvmZH7F4ytfw69KoPhWMmo/rKk9tesopuEcPb+zmets1YuE/RxmZTc7Jl09ARJKf/Yp+bfDBFw4DN5Uar9Rki0Lbd5Wi8A4BDk00QLV7sxNux9WY7n4dB2xotY1os0Lzc0z5XY3m5UpiSrRgQg4EJGXKRt7SI3xUH+4wITKbw5k39rKwE+vKS/zrES0HIhCRPhXKdoQv8DOn+lhio0sJ1YPQLoc4bpI+EYPutOvwzEx/RmIxQ7htK7WMeimJXjdNs54OBAMeYmDKwdA+h01L01DSGI3INMDvil3CKXCQ1triylz5Li5TN0zCHS+WkJ/FEUdD8LZWHwIx5ub9OVDXftkEeibbWNt2l1DwzMz7aPq6HYtIVaWv3I1JUH3sdvwnDlH+nSHB07vIKElZcWaFK8P8I5SIKBEJNAAUylpSABQrmEhdvQDHpmQRMJLWgE9ySLidSptVAFAUPQdMXLi9wIRgQjAhJZrLLIjJIodGFMrCwQexGBdBINwqFmvopgL3HPLGhPsUrEe5WYXXxvCrqOMm63Iv1FWRswXB7zqrpwXhEWViWKFdKL8ySerMe5J74ZAAFgsWSR0jy9xzKfY6oIwIRgQjAhGBCMCEYEIwIRgQjAhGBcRgXUYEIwIRgQjAhGBCMCEYEIwIRgQjAhGBCMCEYEIwIRgQjAhGBCMCEYEIwIRgQjAhGBCMCEYE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data:image/jpeg;base64,/9j/4AAQSkZJRgABAQAAAQABAAD/2wCEAAkGBxQSEhUUEhQWFRUWFRoZFxcXGBgZFhwXGBoYHyAXGBgZHCgiGBwlHBkZITEhJSkrLi4uFyEzODMsNygtLisBCgoKDg0OGxAQGywkICQwLSw0NCwsLCw0LCwsLCwsLCwvLywsLCwsLCwsLCwsLCwsLCwsLCwsLCwsLCwsLCwsLP/AABEIAMwA+AMBEQACEQEDEQH/xAAcAAABBQEBAQAAAAAAAAAAAAAAAwQFBgcCAQj/xABGEAACAgAEBAMEBwYEBAQHAAABAgMRAAQSIQUTMUEGIlEyYXGBBxQjQlKRoTNicoKSsUOissEkU2NzFYOTwhZEo7O0w9H/xAAbAQACAwEBAQAAAAAAAAAAAAAABAIDBQEGB//EADsRAAEDAgQDBgUDAwQBBQAAAAEAAgMEERIhMUEFE1EiYXGBkaEyscHR8AYj4RRC8TNScrJiFSQ0Q5L/2gAMAwEAAhEDEQA/ANtwIRgQjAhGBCMCEYEIwIRgQjAhGBCMCEYEIwIRgQjAhGBCMCEYEIwIRgQmnFOJRZeNpZnCIvUn1PQADdiTsANzgvbVda0uOFouVXuD+PstmJRFpkiLGkMgUK59LVjpJ7BqvFbJWONgU3Pw+ohbje2wVqkcKCWIAAskmgAO5J6DFiTULkfF+SmkEUeYRnJpRuAx9EYgB/kTjgcDkCrXQyNbic0geCnMdVSMCEYEIwIRgQjAhGBCMCEYEIwIRgQjAhGBCMCEYEIwIRgQjAhGBCMCEYEIwIRgQjAhGBCMCFWePeOMtlXMZ1yyL7SRgHT3pmYhVNHpd4g+RrdSmqeimnzjbcLKeK8ZmzTa53Y+YssZI0JdgBVG1hdr3O533whLMX3Gy9ZQcNjp2teR27ZqPmkBWg3tWFI9QCQQR0Iqx8MVMxA3Ts5jfHgOjrhXHxx4nbMRwZcHy8mKSej7TuoZYz7gPMR31L78O1MuEYRuvM8FoRK8yvGQ08VUJW8p3qhYI6gjcEehBAI+GEWEhy9ROxr43NOllvnAs1zcvDISGLxIzFSCNRUXuPfeNgL50RYp9gQjAhGBCMCEYEIwIRgQjAhGBCMCEYEIwIRgQjAhGBCMCEYEIwIRgQjAhGBCMCEYEIwIRfpgQvnqdXDyCW+aJG5gPXmFiWv4k2PcRW2MuYHGbr3fDHMNMwM6e6bZhDXlq+1mh+YBxULXTrsVuzqo5A5J0IdmBbcBQ66gaJ62Kuv74YuAMysp3MkceUzfPpcX08UDMsRplLhlA10pLMxHqt6UqgKNmu1Yk8YnYhmqqZ4ijEL7ttrbUn6BSWVZSBR27dQfyO+FnNN81sRyMLRhK0T6Ic+i8+F3CSM4dISR7Omi69iSQbA/DZ640ac3ZrdeO4w0ioxFuG49e9TfiTx7FlZTCkbTSLWumVUUkAhSx3LUQaAPXEpJmsyKopeHTVIxM06lVzO/SbOygRQRxte7O5kWvQKAm/vvFRq22yC0Y+ATE9twA9VxL9JmZIGmGBDW5LO9n1AGmh8zjhqxsFJv6fkOrx6K0eCPFxzpeOVAkqKGtSSjKSRYvdSCNxv1G+LopRILhZldQvpHhrjcHdWzFqRRgQjAhGBCMCEYEKr+IPEbJmEysDIrAc3MSv7EMC0ST6u3QDtdnHMQvZFlWfE/0lSA8vJR7telnFswH3lQ0I0/ef8Apwo+sbnh0Gp2/lXtgdv6KtweIc9FreXOvqfbfSQO4VFI0j+VbPrhQ8Re82iarhSBou8poPEefQ8w5zMdR7ZRIyT2WIo7n4UMTbWOJsLfP3yC4aduv591M8K+kHiSsVkSOROzvHoavSkcX8So+GL210X9zgqjTv2CuvCPH+XdQMweQ9nqsnLrseYVAHzOLmVML/hcqzE9uoVshlV1DIwZSLBBBBHqCOuL1Bd4EIwIRgQjAhGBCMCEYEKpT8ROT4hLzAfq+YjSSwCSsieRmIG5XSI7I6WD0JIpknbGQH5A79661pOij/FEuSzp0xLFNKFtpwWHKTtqdCpYmjSWBsSardSurY4GAkYidB1TNMZg7sOLVnnLy/s5dsxmtzcutRGCPwqqhn39aB/EcItfN8Uoazu3909/6jOBZryVK8H8KQSLpGblL0WZFESOuskm1ZWYbk73hSp4jLGb8sW65m6virJyzAH/AIVN5HwrHCRo5bixq50MbuwH/UAVr95v4YQk4i6QWcCOliR7Kgxm9yb+KXznhXKSEnkRo/40RAd/UadLj3MCMVRcQqI8sRI6FddCw5gZqOy/CRC7qiBXZNtFiORUNhogSfq86EgjSa3HUE6dam4q5hDibsJsb6tP1CXmic/JxzGiqecmYusryGT60gkVmAVi6BY5FYAAWCgPQbH3Y0TLzS7q02P0PotjgtSGt5Lt8x9QmmZasRAW+TbVKZdrGBdCv/0UCMSTyNIgY6YkQsoY6fMxC3fVlH8uNCmbZl+q8hxyYPqAwf2j3WnYZWKjAhGBCMCEYEKC8WcV+rrB5ynMzMaFhXsjU5G/4gmn+bBdCx6HPSTSTFxXMaOWQ/iZgWVP4UJP5J+HGHU1J5ZDf7ifQJ+GEYrnYLnJey0jbFySSdqRSQo36AKL+JJ74Sm+IMbt80yzIFxTUZmWY3GjLH91zoVm941Biqn+GyN7xcGRxDtm5+XooYnPOQyUlGLosoDC+4ar60aHUYUcbEhpyVwz1TKdsyN1EJHp5i3ysqCfmMXsFMciSqyZRou8vmHYdBvY1r90jqHRt1N9t8D4mNOXod/AhdDidVIcE43mcg+uMCWO7kiQadQ7kISRr6+ZSCe4PZ2lrGtOE3HjmlpoLi4W08MzyTxJNEdSSKGU+4/2PuxtJBOcCEYEIwIRgQjAhN+I5RZo2RxqBHSyu43HmXdd63G4wIWXNGsiDVnnRonP2GanaKWORTTKk+kmRO11uKs4SqouaC3EPAgFWRnDnZMciGzdiOINlw56u/JnYAfaSzSLzJl7BQpB07mqGMCoDKR3aku/uGnc0aDxPom2YpBkMvzVXTLgqoGwoDZRS/yjsMYD3XcTc+aeaLBKXjl11eY6EIxJcRiJXVUeNcEjdQiaiscjcwKGMiGWaOdmXSLOylVAB/aDsDjapat4OJ2rgLdDYYf8pUtwkFm3+VUOOZJ4ldZVdQQRFIy6Q56rsL0vfVOu1gV02KeRkliwjvAOi3GV7Z4Sx+Tvn4JrkWeSbRFGTJJsquGQaVW99VUNTMSewX1IxbJhYzE45DoiSvMZL8JuchfLQfdWrLcOVYdNNOgB1Mscrxk9WIKyxmXcnzRoThE17RIOy0f8nZ/x5rzj2PfdziTdab4H4rFPlU5TE8sBDbmQ7dDrbdhXc77EHcHG9HJjbe1kmRYqwYsXEYEIwISOczaQo0krqiKLZmNAD3nAhZd9IfijL5yJY4llfRJq1AKgKlWUlQzByQG1Cl+6KwlPOwizTn7K+OJ17kZKp5LYqDu/LA1C6KJ7LMD0Js7fxdsYs1yCdr+51Wizpv8ARO5UDAhgCDsQehHvxQ0lpuFMi+RXWOFC5kYgWq6j6XX6na8daATZxsgkgZJFJxIGVWZGFWNg6ntYNgj37g4sMZiIJFx7KIcHZDJc5GGW5mZLVdBdl3FUV5pTqqGgCd9JU3tRLLoDLGHR5223CqEmB5Dt1yo5RUD9kxofuMegH7jdB6EitjtQf3QT/cPcfdWfCe5XX6POMGKf6ux+zmsoPwzAFiB7nUE/FCfvY0+G1BcOW7ZJ1cVjiC03Gqk0YEIwIRgQjAhGBCzjxlJDJmGFPV8pkjYhsxNp/Z6bAIRatjXoSApBwuJzWeGxgYhmXH+0fn8JmBgIu7Tp1SnCpSPsmVVaNFsJZRFNhY9RrU1LZoAdOli/L1TAf3QTYnfU9TbotGM/2nZJ53jQiSdytiJgidbeQqprYbAFqJ7BWPbFsVHzHMaDqLnuC46WwJ8kEvFUSNzMxJbM7XoUCgX0g7KNlVARfr7TY6cEl3uFmNyAGp7vuVwEjIalO8nkAh1FmkkIou5s16KB5UGw2UDp3wvLUF4wgWHQfmasawNzKYTeI4zLyomVmVgJDZIU/hCoCWb8lHc3thqOhfy8clx0H+VUZhisFNFgOuEBcq/JVjjkeZWcyLIkMOlUMgj1tV2DJb+VQdQ1geXmHavMNekdTuhDCC5wzte3p9krKHh19AovxcJQ2XWQEBVkA8xdWkBXz6juSUJoHcU/xw7w/lkSGPW42tYdPVanC7c6z9bZKuzJenoTzIwoNUWLqADe1G6N7UT2xoMtvpbNafFA00zsXl4rVMvkmaJpIJXkeP8AaZeVIlcUPZUxquk17J8ymvmFncJpamLHCczvf5rx4qZGOs5I+A8jpz+ZmhYcmaCJ2TetbF6dR0FhWJ97Yb4M95p8L9Wkj0VdSBjuN1oGNZUIwIRgQqD9JnEIiY4OWkkq/aanAdYgdgwQ+VpDR02DVE+4qVdUIG95V0EPMPcs0kCIWMaICDbyMt+Y9AAN3eyNgQBY+GMgOfIQZCc9h+ZBP4WtyaElwfLyF2mZtKta8uutMfN7R0ebUaF9T1vHap7A0RgZ9VyJricZUnPOEI1AhTtq+6D2Del+vT8xhRkZcDbXori6y5zEpQ2RadyPaX94juvrW49/aTGteLXz+a44keCMtMTatQYUdvZZT0dfcf0O3vJJHhzGn5kUNdfIro5ZWkRjs1hNfdRIwFncWA1Ej0DDvi6kcHHlO0d7FVzCwxjUKV8LzMmdy/3WMjxOvuKSa1PwZAf5MMULXR1Do1Cch0YclvHHhk8+OLLjT9Za41HlVZYyGcbdEKktVbU1dqdkprzB7RrcFUCSzcJ8lF+GZic9CN/28LgHqofUrL8tLfmcJ0seGVvXtA+Stmddh8lumNtZ6Zcaz4gglmO/LRmr1IGw+ZofPHCbC5XQLmypnhjxnoYwZuTXorVNVaWYXUoAoLfRxsOjURZSp6zHbGLX0703PSYPgztqr8ZBWrtV2N9vXbrh5JqM4b4lymYOmHMRO2/lDANt18p32+GOXF7IsbXTxc8jGRUIZ4tnUdQSoYAj3gg/PHUXWZeH8gyNJNmP2yqFe+iFgJpQP5nAJ7lDjyHHH2lEDN8z3k6emy0KQdkvOyecALETGQVI0uth6K8cTIvyjKj4g4R4rAad7Y9g0fz7pimdjBPekOG5L6wzwN1YcQIvs5k5an5JMfkcbnCmNdK4/wDg0eRGaTnJtbvKW4HmOY80hFM3K27gCMeU/CUzAj1BxhcQjMTWM6YvW/2snIHBxJ8F3xKMyxTMSdCukCL2aWQopkf8Spr2ToSjXe2NbhlIyGmNU8XNrhLzyOc/ANE+jEeXioVHFGnQdAqj0HX/AHx53FJUSZm5Kcs1jU3yWWLsJphTf4cZ/wAJT/8AtI9o9r0jayb5ZBGOTGctz/u/j/KixpPacnaZmNyyB0cjZ0DKxAOxDKDY9N8U4JIwH2I71LE13ZVY8VfZZOPLPTs7aATuRHGS2uzvqCBF1ddT3jXoBzKl0zcgPclTpoDJI2M/gWdOKck6notSsSwpSQVAa9yjj+n449Fi7PRaIiPNvm618jnocx6FXLwn4jbLZiFnf7EHS7NZZImB8t9WQPpbfdaNGiRiFMGskJ0v6Hv8UpxPhfZ5kPp9vsr14JmEWYmiJHmtY99iIpJaUH/tSRMB3BJ7YtpXBsske97+oXnn3LQfJXfDyrRgQg4ELFPFTs/E81dhY5FHxJhjofAA3Xq/uxi8TIDs9T7LQpNFHTxklCOivqPvpWr/ADEH5YzmPsHX6WTLm3suoIgihR0F18LJr/bEXuxnEutFhZDyLYVvvXQI2NDcenTt6A+mOta62IbIJGhSWV8jGM7gDUhPXRdFffpNC/RlxOTtNEg8D49VxuRwlNUXSRX+HPoX+CRQSnwBYGv3Bi8nE3Pdt/MbqvQ+dlN8NyollVWOmNPtZ3OwSGM6mZiel1pHxJ7HHeHwl8uLYLlQ8NZbqpzwZDqlfOSRyeZpGjRY2JXnOzln22bS2kL1osSPMMbEUGF7pDqUmZLtDeiuAhEssUwNrGkgUEEHW5QEkMAVIVWWjv5zhjuULXKpXg/hIk4rNItlIcxM5PYHXKqRj5vK3y+GFI2Ezl1sh8zqpPd+2B1Wr4cVCq30gz1BFH/zZ0B/hjuU/K4wPnhSufggcmaNmKYLNc1lykKdRP5qEftu0h1SIp9D11dF0qTsMYkUmKQ/7e/a2i2pGYYx/u7t0hFkZ4QBDqCjokuaewO4UovkPwYjDQqy7IuPiAUr/SAaNHmVJtlnMtudcboL1G3WRSNJ19WNEjX7XlG52pSWrL2gn4gdeoTMdK1pI/tO3QqW8GcQdc88uYcKGjdHdzp1RwcoJJIWreywvvqJ742KWpMrvIX8VlVNOIm+JPolM9nI5os9ynV1MzrqU2CJEj3B/hevljFrI78TYdjb2UoiRAVYPEmXjVxIsqRSkaQrWVkRfulV8w02acA1q3BG2Nqu4fHVts7IjQqiOUxm4VXGZlglGaWF2i1a3aIrLH7ISSmQk6WQKd1WnhF0GJCdFRTUrhfMDLLp9wpSStfopTPZH7Zc9k6mgnT7ZY9ye6zxAe13DIN/MSLNjFnFeH/1MV2fEMwiCXA7uTaLOxtlMwqOpfL5kZhlvzcvmrISV6il5i7gEFMEMTn0HKIsbW81xzgJLjqleJeeSCL7pcyN71hAIH/qNGfljyFNeOOSTcZDxP8AF1oyZkNS+ZzLc2ONOrW7n0jShXxZmUD3aj2xGJjeU6R2mg8T9lJ7jiDQkOOwqIjIAA8RV1YAXYYWAf3han11Yvo5HOk5ZNwbj88FCVoAuFVvGU2rNsvaKNVHuZyWb8xy/wCnGzw2MNp79SfbILY4Uy5e/wAAq1JltzXckn4nGhe61QwNvbxS0cdY4pBW/wAFRQZtRlZYpyyOVMkbaU5SqGUuQ1qy6hGrABqAAOxp+NjJC15HaG68NxFgiqHsbpf5rVeH5COBBHEulR2sk36kkkkn1OGkgnOBC5lkCqWOwUEn4DfAhYQkvMLTEeeZjK19bfcA/AUvwUY8xVymSUnZa8LMLAusLqxeY6uJHPITG1e0BqX+Jdx+or4E4shdZ4vocvVceOyuSskssIy8ZlkdXKoKHlIQ6mJICqDps4YpaZ0mNneFVLKGWKk+H+Ds1rqQL5CSeWRIwZxZZtRRNZDbKHOkN0O2NI0IOp1+XRLCc9FovB+CQxQ6BGSGIZ+aAXZlNgvWxojYDyjthtkbYxhaqyS7NyVXNxwpoDE8sDXezab80putQs6mYX1PwxYo3ASmR4gJG0hSGCgm62bXIhX4q0bD34LIuu/BOQjhycQjWtaiRz95pHFszHub/tWOqpTmBCpn0g+3lR2+2Pz0oP7E4zeKX5OXVP8ADbc7yWZ8RKSScwySLG4CLoJBZRueWEGoqTZve9qFAHGdFiY3AALjM3+q0ZQHuuSbaKV4dw7KlPs4oyLo6kt79H1jVq6e1vvheWWcO7RP50V8cURHZCfxoiDSoVQv3VoAD4Dpihwee066uBaMhZNM4YFPOk02i+0RZAvoo9SfTc7Ysj5h/bbuoP5Y7btkjwTP/WDKvsJmodEdhrEqq2ktYAtlJ9kkfZVd4tniMIY7UsN/L+FmzO5l3AZHJaDFxuBUGZJOuWNSwG7AKjPo/doBzXrePTghwuNFl5BSWUzcbs4QjUrsGGwJKkqW941KRZ66T6Y6V0EJCTIxNaK3LGpmdImEZZqWy5Sm7rdEXqF3YxxFkmOGCOVHiWwbWRWYtSsPaUuSRuFBUGiCdiQMduuYeir3HeGPlGimjHMgRjHo2EiLNpUKrMQroHCAWQQNrPbCr+FsMcjmG17E9Mt0xHMWkXRkPNPO5uwIowD1ACl/7yfpjzEvZgY0d5+n0T7M3kp9mYFkXS24JBIuvZYMP1AxRFI6N2Jv5dTc0EWKp3ivhMgnaZEaRJAurQNTK6jTuo3IIC7gHcG8b3DayMwiNzgCOu6doqptPia/Q5qEiyU72UhbSp0sXuOm1BdI1CybPp88aYlixNZiF3abpibi8TM2AuG+3zVyi+jGcqhOZjVzvIvLLqvoEYMuqh6jc+nTGj/StsFk/wDr0oc6wFjp3LQeA8ITKQJDHZVbJJrUzMbZmruSScMgACwWLJI6R5e7UqQx1QRgQo7xIpOUzAXqYJK+OhsBQsKzU9xSDoE0b+qUjE+7y6h8seajjtI09b/ULWLrtI6WSvF5tKVuCzAAj3EMd+3lDYhTMLn+ClI6wTtuuKAppHNyhI3Y9FRifkDiyNpc8AdVFxs0lTvgnh8+UnjzE0EhikywiRkUu0YtCDIi+dSxUk7HYp3DV6CniMd775rOkfit3LQZCIFc+andmLaGcKWHVgu+kV1w0oaKGHHrmVGkAqUBqP2YPnVkZ+mlhpdQ29sBvtjtlHFmpDiuR+szQwFmVdMkkhWgdAATl2RtqMl2P+WcAQ8rkZWPKTqkUhbnOwkR5OY4fS8ge2JZQdLgr0tgRRuwqLTmnuTzH1Zir/sXclX7Rs5so/opYkhugujW1gK65tlOYFFUz6UsqHy0fmpucFHqVdWDr7vJqN/u4Wq7CIuO2fmmKW/NAG6oUq5iZ0TKw8x6OylFIQFb8zkBV9kbHv8ADGPR04lvda1VPy7FO2kMUTGZCsqhFnUgKwbyg2V20gNYYEiuhxTNTvbNyzpsrop2vixjzUTkOTmkKxRpGygMGTTaluhsb3YPrdb9cWS8yEguNwoRlkoIaLKVjyC7h6IPUYTEhBuEzywQQUnkuH+Tz3ZUBwDVuh2mBX2ZKANje69MWSz9rL87vBQZCC2x/O9e5jiuXggy65rMtE0kmYLScvmaokmlX9mEI1HmyLdAadVg7DHpaU3iblbJednaGyEDqrvwzJR5eSGSCZ54s2unU5DG1WSVZFYAbMDJqB7sDtvdxUGnNR0sOYkleXLQNNEXDq+pE16XjfSgdgWUtHWrZWASiRgsuEqe8MTu+XRpCSTYpvbGg6SJP39SsSOxOnteOFTbopHMwLIjI4DKwKsD0IOOEAixUlSc1E+SzBEpaSKZBokVSzAxWCJQo66WTzKCDoYkLjzHFeFBsYMWxORPVNQTnEQ5PpZnLrHEqs7KW8xIRUXSCzEAnqwAA67+mMGCBrml0hsBl33TMsuGwGq8zAniGqWNWQdXhLMVHq0bAMR/CWPuxYaaKTKJ2fQ5e/3Vbagg9oKIj1GURgqyZiVJE0mxRnhFgjrcdt+eNWghD5ozbNhAPoT81VM4hpHVaqceuWevMCEYEIwIXjqCCDuDsfgcCFgmd4acrmpMs46JpF9GRCdLe/VG4HxRvTGFWRGPMbG/r9itGB4fr0THMZZmVYWDEXtJ20aHFt6OLA9/UdwKo5GNJkBt1Hf9lY5pIDVIQuSqlhTEDUPQ9x+eFHgBxtorm6Zpz4ayRzGeijcjRG/MZB3VF1KWJ9oa9ArYdeuNPh8bcQcBtqlKhxtZbCcbCVTLjM7R5eZ09pInZe+6qSNviMC47RI8X4jluGZJAY2eMKIo4Yk1NJ5SdITofKrMSewJxJVKueBuPjPwmfKhlbLu8SrMd2hcIwRmW6qgFbc/Zi+pwKQFwqd4O8H5ocTjzM0HI+rg85jLzGnnKtco3sa9YP4QBjhK6xtytaMga1YAqRRB6EHYj8sRBTBZko/K8any2X5k3KeGJnRnMnLkAjdkBOvyOSFBvUvXFiUORVU4/wCLEzkqlAwSNSURxpcs43lKnsB5QR6t6jGNxGUvGBunVatBEGHG7VMZ/ErZCDNTRaRK8cCxFgD0kkEmkEjUwDq2nvsegOJcKc0MI3v7KPEmuLwdre6iPCHG3z06/X5VYO4jYMqxyvl4UzEtyKuxBNKa7WMNva2Sdpte1/VLsc6OF2etk7zfjrLZrMxQw5Q5c2OW40DmQup8rqo8g9lxuaK1tZxyvjD4CTtmihkLZhbfJO58sxJo4841wst8tN064flpXZYY65jWdTeyiLVyN61qWgOpIGwshilpue/uCpqKjks7yufHfgeRpMpPlIo8yuWi5TZeZgFZfNTmyATbEncbgHfHpm2AsF597TqpXwnwzMf+GQqylDFk5RECQXaWZWIbyk6VCkKu9nWbAoX26gG7qnfQ3x+f65DG2bkn54lWbLuHPJ5S2kgZthdVS1XQ9qFFazwuQfbMPYkndk/h8q2PcWVmB76scKuY3JSCteOKVlE+LF/4fX96OSJ1Pe+YqkD4qzL/ADYVroxJTvaeh9s11ps4KO4cazhrf/hzfuqQVf8AFbf0H0x4Zn/xT/y+idn+MKXlzGmyxAAFkk0AB3J7YQD3l1hqo2FlX4Ysrls9FmZJVEUiPyhrXlJI3maRQOquL83RTf48ey4LUk4mSts4bn5HvScw6HJXHNcey6Krc1W1i0Ef2jP/AAKllviMb8krIxiebBUa6Jg3iKQ7plX0/vyRqxHuWz/mIxkP4/RNdbFfwCt5L7XUpwviSzoWUFSGKujCmVhXlYAkdCDYJBBBFg41oZWSsD2G4KrItkU8xYuIwIVX8ceF1zcYkQVmIbaJumrY3E3qrCx7ibxVNEJGFpU434HXCyp8xRTbZmKm9irb0COxsFT6GhjzXJILgdQtbGDY7FKu1DpexNDqa9PXFTRcqRNk+8ITr9dhlRlGtXh1EWDqpgjCwQdSFfUMw94xq8Oc6N5jclKltwHBayTjYSwSDzDp1wXU8N1XPEXhybNRRxQ5toBE+uNwhaVBodCiuJFtSjkbi67nHbql0a68KeG04VByYEkn1sWkkuMEtsBas40rXSr7+uBAFlNQZZvO71rciwNwqqKCg0NVbkn1Y9qxwqbMl6sO+OWVpdkss8Y5tJGKDM5iPXI7NGI5WirnOqvo0lZNdbADT1JJNYhUPLWZC/nb3VMLA9+Zt7qPzKgLRbWiiwJYJYyK7rJHGAnxC4xW5u0sT0IPsVsOyGtwOoskcwZszlTQJCSK2nYuVAb7Nq2dltWsUbFUCN5Wjil7yLdyjeSSPPZQOQkdpU+rm5lYFNNEq3qwOwHW9W1WDfTDLXGI4jkEu5ol7AzKsvCPDsOWmaSGKaZ7YBiESNLuwmrTfpYBwrPUvmZZxDQfdMwUzInXaC4p9mDmVN8tAPfIT/aPCgbDoSfT+UwTLrb3U94GzcjZmQOI94FqmbVpV21aQV33aO9xtWNfhwYGuwrOrC8vBcrtChvfcfpjQCXday54VA8YCcxHiQaUpTrAU0FZtRDaa03QO2/TEiqAmR8OZTnSTJEombaUozLqumqRVYA3saI373jl11rQSnd/p0HasRTAAsl8ucdUHBVrxpx1Uljy+iV+kpCITrKm0QMaUANTFiwApR3NZ/FHO5BaCBfUk6D5lchBL8hdV7K8Tz6zSSJFl0WQRrTuzuqpr/AACTrJq62+ePOkUQiEZc42voLXJT5pZnuxGwUo/FcyQRIIpFOx5fMgkA9VfW+/5fEYVY2mxAgEHvs4emSm+ikw5G6f+CoohCXG00jtzdVCRXu+UegpQR02ay++qzdXGRzgB8IGVtD3/wCdNNlnhmDJ2qQlzkcHEJI0RNUqQlgGjRtZMtkKxBc6NJIHp3PWuSF81GC4ns36nL/KAQH5KwAYwAE0Up4cBOZzJHshYVP/AHAHJ+eho/0x7/8ATzXCkz6lZ01sasON1VIwIRgQqF458GGUvNl11F/2sIIBY/jjPaTYbWLoGweqVTS4yHsycFfFNgyOizJJC8i5eSMvIZAkdjQ+tjS6gaKNuLK7jckDCIpH4+wbHcJrnNIzzVvzX0cxoly5+SKRurAIEJA2G9M9Veotq2vbGmyBgt1CVc8q18G4PMmmSfOy5ltGw8iQix7QWMDXt0LE9fni5caFIsuIq8FeZglYpGU6SI3INXRCmjXfftjoVbzkq74d8bHOkwpA8eYCEsWKmJdJClr1ajRI8um+198DXAkgKc1PJExrnaOFwrZlYBGiot0qhRfWgK39+OqkJDPSMfsov2rg0fwL0MjelXt6tQ9SOhRc5R/jTwy00CDLsY2gR9CqAWao2VFVj7JBPXfq3S7xCWMSNsc0RSFjrhUnLvHIjIpLKBoayxbcdGLb3R7+/wBMeVka+N+JwsvSxuZIyzTdItNMiFNDOwUhZEMdHalZld1IbpYojE8Mb3YsVhuCo3extsN/BOclmw6auhoa1JFq3dX9CDiuWNzXWGY2Vkb2kd6g48gJJ3MZV103reJWRnLHUqvHoJIFb2ep60cPGblxjHke46eqT5eOQ4dPzonT5dU/axOg/HDNMyD4gMGX+kgeuKg8u+BwJ6EBWYA34hbvBKT4esqzRtlHkeTzcsHTJG3lNq5JBZSPRr8t9sN0j347BovvslKprMNyT81qfA+JCePcBJUpZ4rBaOWgShon5HvjZWaDfVcZvJTLzDlZI1L6m0SozpzCPaUq6lbO5G4uzVk31csq94B+tGTN/XJA0jOrFQ0b6SoCdYiRGPLQQ7nTdbEmIvbNXzGHGOTe1t+qtpgwWXMS6JWNWdjSqpZj6BRZP5DHQoucsl4jxKYnnysVmnJKxjokf3VN9WUMAB7IJZqYg356VzayYgC7R+WH5c9yfYDBGCTYlOeHcY1R2ylmtQgAouWUsBRPlOkazdUpBPcDMqKINks02GZN9rflvFORVJLbnX5p5JnwC23kjoO3fmNpqNR39oWfUgetUCmuAL5nTwG5VpmsT0Hz6LziPCoprLIrNVWKBNDZS4F1ggqpYTYGw/NkSwskFyE28C8V5U4yxSRY5mNLKQ7RzIvTX+EiOhufZWq6Yf4hTmWDmXBI3GVwe7zWM9rWOyCvmdkbVFFGQHlcqGIvSoRmL6fvVpr0thfocvhNAKqbC69hmoyyYQrDw3IrBGES6skk7szHcsx7knfHv42NjaGtFgEiTdOsTQjAhGBCMCFFcZ4DFmKcoomQho5dPnVlIKmxRK2N16EY5YaoUNxVQ9CZZoZFDAGOJ5VIbSSUZEYdUUgnSwrHVK4KQ4J4wy05081U2AVZvJK23t70tECwBZ62B0FYc06FWZhWIJYsbj17fniS7iXSr7sC4SoKHJZfKSyStJFG0p3sRxsxJvzHYub6VXXezvjtkF5yudFIJmZJf2CED/mygqg96oaeQ/JR+9gAUC/okeGcWhiXUVn0vTHMPGSr7bMSl6FrpYUAY6oKxQyq6hlIZSLBBBBHqCOuBCrPijw1C4fMJogmAtpCKR1H3Zq6j0bqD6iwVqmnZMyzvXor6ed8T7t/yqFkuJJIxWmVwSCpU1Y9HA0nbtd+oB2x5uamdHncEL0UU4f3FNeOcGE7RuEjLIerWPStQCnmKCAdJrp1AJxbTVPLBaSc+n5koTQ4yCAFKySKi2zBVA6khR+uwwqGOccgVdia0ZlMouLxvJy01OfcKYk9AiHzSX6gaffhltHKbdfz0VDquMa6LifgmZykr5sKIRleXI6ljyZXcg6Q3QFQxDMB8z0xu09OYhd2dvyyxZ5xKbNyXOUTMxGCQpJA8odhISA7EaWfVGR5kLSHZxv1A6HCcvNgJmJ1Oibi5UwEQGg1Vv4L4pld+VLBrYIX1wlQCqlQSY5GGn2h0ZsOUtU2oGQsUtUwugNjopKHxRliE3kXmWUDZecagOpU8umFb2Cdt+mG7FLYgu5/EuXRdTNJVgWMvmDuTQAqLckkADveCxXcYVe+kbjjjJTRpDInMjoSSaVGksoYBLLltJJpgtgHfbHHZNJUQ7MWUPwfJc7i2XkkFxRxuoJ9g5lFWQLX8EgcX+A+mMjg8OGEuI1Jsnq+S8gb0Ca5zhTZXNLCmphHMzqKt5IWgCqFH3iqh123Jh9SAY1NGXve1u7cvG9yuxT4Q0nY5+ii5s0GgljLqS2Zk0sCKJZmZUPo4tTR7fBgFxSPZIyUDLCAe4iwKt57XNcwne/iFP8Ah9gYbHeSQ/8A1Hr9K+VYx+IXExB6D5LQpf8ATujN8JDvrVijFtRPe9AAK+hDJG1+sYwQ1jmNwkXGnv8Aa4XJaZr81b/A+bGZlknpdX1eFHIo6ZQ82uO+1GtveMej4PT8ljxtfLw2Xnpj2rK442FUjAhGBCMCEYEIwIQcCFUeB+A4YZOfKeZNzJHJA0x/aE0ujewgZgL/ABMe+IBjQb/ma6SbWXnifL5OFoVIjhMkut+WSj8qFHldqjokfZ6T/FiwAqKhvEWQyzRzSZdc5zeU5RGyc8yGQKdIHPgbRZAsKQP74EXS3hWfJfUtE2WfJyyAiYSQSo3M284lZBtdMpsVt0rAhSHhzi0rwx6c5l55NC8yKYqsmutxqj9nf1jJ3wIUVIsuXzDs0MmVXWuhzmHGVEYC2oVUeIWdV8wIdxpqscXQU+45xg8OMWYiUPlppNMyL2LKzCaKjVnSQw6MSvQ2TZFGZHYRquSuDG4ky+kHjPOjCQSeQxo6sv3pJjUdfDr7iyntjKrpi17Y/M+AWhRQhzXP9FVsuPq6rGpLADcnue5A6Ae4bYxZHc1xcVrsHLbhS/8A4othbAY9BYs/AYhyTa4U+aAbbpgeG5UlmMKanFE10B/D+A+8UcXNqJhYByqdFESSRmn3hfm5eVIoOZNKPNDZu4iaeORuiIK3J23Ujfy4fpXySSB7BYaO+6SqWxsjLH5nZac+XVKzGekS1NqCagjJ6aA3tP21nf0C3WNpY6r3i2KXOtA+XjKpFzNU2YuCOn0dNQ1n2bvTR23wtVU/OZhumKafkvxKr8WgMC8yLNxzSOrwyCJPslhkU6jzWbTqtUAJI69MSoaOKF3aJsdVCuq5Zm9kC+yk+F8VzUwYZhFzKEII0COwQrdyXlonGv2aPMWqNVhuUMv2L270rEZMP7lr9ykMrwnMlw3LzOpT5GLJS9R5WzU87qaNalRTRxWrVC+OPDuYWObMSSQxfZaSXlaeZ13tNTIoCklTpHQoCKs460Nd2Xb5eHeouLmi7dvfuUd4Q4yAkkU/OQDQ7BNSGbSrR6lkBU8ukjJIIsrR2NFWmjbHiY1wcATob6q98vNAeQQbbq7Zb6rmcosim0jkuKWQjMPE4cDWrOWIpulk0KJ22xeuZWXmSyEOZDlZDNHImibmKomDimRlkCAhgd9JsA0RVEEcLixQO5VKLhmYyExy7hZo3JkikUhGCWqlWRu6nSTROzj4Y83xejjbaTFbbTda1BO65Za6lAwq7FVd9q9cedwm9t1q3Frq5+CIdOSiJFFw0pBFH7V2cX76YY+hQMLI2tOwC8pI7E8kdVO4tUEYEIwIRgQjAhGBCMCFDeLvECZHLNM9E+yik1qcg0CewFEk9gDibGY3WUHuwi6x7h4OZkkzWZzmXikSQhxmdSMyOmkhVNFYysjIABtWGZKmHByorEdQbqiOJ+LmOJB6LSMj4icxqBmsi2lQNdy70KurHX44UsmbpX/4oYdc3w75yOv6FtsFkJHM8aSYU7cKn9zZgV/mjbAhJQpp/ZxNF2vI5pJox8YJQqn5IxwIUVxThUeYBiDAsza9EYOTzBYdCctP9lO2/t+T44nG8xuDhqFF7A9padFWOK8JlTLyZfUQ6raPpZHXSbGuJvMi9ta60HXUMZtZE99QJwLjcJ+kkY2Aw3sdinWW5bQxMu4ZY1QLuSSAAo997Yw+XI6YsGt1tY2NiDzpZWTg/B3gVkzWXVos1IiUGDOjANWvoK6m0YlSpO97egpoDHHgdmsSeYPkxNTTi3hNonUQyiQyGo4pVOsVuWMqHeNV3LMt7AWSRdEnDo3/AAmytbXPZqLqTy2ehycR5LoobeTOSKWMpH/IiXzSqN6O0ag3bb4eiibG3C0JGWR0jsTiucm087B8tA7N2zWaIZ+n+HY0RA7fslceqjFigpF/C6/tM/mS1G920qP53Pl+MYj+GC6EQ8U4dDvl4ucwHtxRmS/jmH8p+b4UlrYIzZzxf1PoM1MRuOgTOfx67nTBEl+9jOwPvTLgoPnIMJzcVYwXDT59n55+ysbASmUmbz8/tO6Keo1JCPiFhDyfIyjGVNx07OA/4i/u63yTDaXuUaclDHJU+ajSUKCa0RuVN0eZKXlI2O4cdMIPrKiZuJrHOHUkuz8BYeytEbGmxKb5DIxy50zIrSZaGNFmJ1ymRWfVVsSXXUAfhHfQgn0XBmStiJkyJ8reiVqA2+SlfDvHpM+sszQLloZDDBqBNMrMb2ZRTqrmIsLGpxXs42Uun3hbi2SlzLpw9dCCK5QI2RW3j5UosUxZS41dSAL6DHCus1Tnx5IiQxyuaMc6Ue5DBlZR6+WzX7gwjXxc2nc3fZNQPwSAqm5A68mqod3URAjoGkbRQPcAtVjbbHm+UXV4a4akei1TJalJHRbNGgUBRsAAB8Bj2S88usCEYEIwIRgQjAhGBCMCFjH0tcV5mcWO/s8qYyQCR9oSrsbG4IQKARuLOHG0+Kjlf3G3olJJrTsb3qxScKP3Z5gPRikor/zUY/rj5UKwD4mN8rj5EL0nJBGRKaf+COptORfqImif+uGQf6cNR8Tw6OePB1x6H7qs0/gu0+tx+yZh/wBvNmQ/05pCB8Lw8zjTxpL/APpv1BVRpR090oOO5lB5+b/52USb/wDFYfnh2PjUpP8AY7wcW/8AZVmmHeEnJx+BjU0HDZD6SfYP/RLGxv54bZxc6uid5Wd8lWafoQl5Y8rIADkZ1Wv/AJeZGh39YxKqt7rQ4sbxqkOTiW+IIUTTv/wmOc0RrSZhwikHl52GVY19CJdGiOtqKaOntDDsVbTy2wPB8/pqq3RvbqFXOPRSZZSeUyxvu6UJEYHdmiamVmO5/wAT1bUehLSRyuDzqFbFVSRNLRp3qb8DZjJmKSQRRRIirKWXMSyz2rgjUDGqJbKBoU7ny1ucMAWFgq73Nyuo5s1n2kmHLgyhFPmcxXLKgkiOJDQljXqWYhHcknUoVR3IKBzXcGdy0E55SHMzhVY5nN8x5GsuAYIEjJZRpO4CjcUSMZ1RxFkYuwYttQALdSclY2InXJSMvEs/P3kUe7Rloz/92YfmuMabjrv9zR4AuPqbNTDab80TePw6zNqkdQ34lTmS/DnZgyN+QGMibiped3f8jl6CyYbBbuT5eBQk3IplI6GZjJXwDkhfkBhJ1dMcmnD4C3yzVoibupFUAFDp6dsKFxOqnkNF7WOXXVQfFBWLMyamV+ZTqpDGVPKFbk6XRmUlQdKltzuo7+noCZKduEWw5bWPjkbHvNvFJuAD8yrb4FjH1MIpe9col1n7a2Y0ZD1DGMpXoK9MeopnB0TS23lpfdVOaASD7qaj4Rq0rK6yJGpRUCBDTLVSENvsNgoUWAa2FMpfCmnC+E5fKqfqkSRrIdRK2dXoSxJJ/PviJKvja2yS8T8CgzUOvM7iEa11lzEuncu8aEa9hv7rFgE46FXI0KqQqH1MKRdEYBRVjBeIseeq0AKBiW6AJivpV+b4pVNFQx0WZbv9Fp0UBMTg/Qq6/R7xOXMRTNPzS3ONGRVUAaVGhNJo1VmrAL1ZIOPQQPL4w428v5WRI0NcQFa8XKCMCEYEJLM5hY1LOyoo6sxAUfEnpgQqtnfpIyEZpZGlP/SjZl+TkBT8jip00bdSnouG1cubYz8vmmsX0pZImis6+8xX/pJP6YiKmLqrXcGrQP8ATPt91PcJ8WZPMkLDmELH7jWj/wBDgH9MWte12hukZYJYsntI8QsN47mOdLmXY7SSy7/ulmA/ygDHpqZobTAHovPTuJny6rUeB5rm5eGTu0SMR3BKiwfTe8fDK2ExTvYdiV7WJ4c0J7WFbqy6KwXQvCuO3RdcvED13+O+JB5GhRkdUwk4Flyb5MYb8SqFb+paP64YbXTtyxHzz+agY2dFHcc4NWXm5cky/ZOQOa7AkKTVSatvhhykrC6ZmNrdRsB8rKL4hhNiUmODuFJTlujiyAzZdmBF2/KBjkPxQYaj4o6N2EOc22X+4ehzHqqXQAi9r+yhcp4fiEcgjTMtBKyyOqZnKtAzIwYNTMKogdh0o+mHncUqgcJe0HvY6/yIVIhZ0PqFOwZd59Miqlfdlml+sstbfZopMaHarVgNuhwhV1zyS2Z7ndwGEee/sro4xq0fVOeC5URzZgAsxPK1MxtmanNk9OjDYAAdAMI1cpkijOmuQ8lextnFTmM1WIxxcRgQjAhGBChOIwRvLKJeQVEF3NI0Uie1bZd1BK7bswF2FG/Qe1/TjWGndcDX8v8ARZ9USH5JhwHhecikjdZY4NQKpG8byPLGoJCzlSqodyQa1Cz6lcdHEYaZ7+WC4b5gAeGSjJKX4Q4C+38qY8QSmWJtST5XMaQolhMjxn3GSFSSm5rWikE7Vd41IOJU0wydbxyVebTci684Fx/Kw5eCFTJKVi8ulJWBCUCwllVV02RuSBvQw1LLHG3E85LnMtcrnjiZzMhUCCKGwSmpWZxYGmYq1Ab6iiWCF3Y+zjDqeNQuaWMJG19/JTbjDwSLhQ0Hh2XMzKiyxJqWSRHVmlAZCiOu2jyNq3U2LHbbEOGwsmJGeVr3GvTzHVMS1uIXb8/VaN4Z4IuTgESkGiSa1BbPZVZjoFVsNsejaA0WCQJubqVxJcRgQoXxX4jjyMPMfzMTUcYPmdv9gOpPYYg94Y3EVfTUz6iQRs3WGcf8SSZyTVmJVaj5Ywfs0/hT1/eNn+2M2R883wtNu5ezpKXh1ALyPbj6khMVdD1kQfFgP74WdFK3Vp9CtRnE6R+TZGnzCeR5Lvdj17YXMhTIladCnS5cVRAI9DvivGQbgqqVrJRhcLhOvDPCoY+XmJmlMCcwME3ZHRyok1e1opeq0ylrsC9PtmPklpGEHKy+TTiOCukjcLG+Su2Yy3IkimXKRZaE/Z0rpz3aZkALog0sAdzTs25PY35rjlMZqY2tlnmtCB+F6mMfPlpowIRgQjAhGBCSmWxR6Hb88WxmzgV3UFMvDbk5WC+oiQH4qoB/UYvrhaofbqVCM9gJeXhUDNraGJn/ABGNC35kYrbVztbhDzbxQY2E3snLbDFNyTmrG9FF8K3mzR/6qD8oIj/vh2pyhiHcf+x+yrb8TlLYRUkY4hGBCMCEYEKC8TIQrOCoUxOrM8bSBQoLAgJuhLAAtRFDcbDHpf0/UNDnQOIGLTx0skqtuWLopzhXGkzRVonjK6PPGTU6SbHSydgBd/pthesoZadxZI0g38rKiKUSEOaQWpXMwjTLQMxYjVGWFDYCheybeb9cLMJxNv2bbrrhhxFuZ6XXMOShQtEIdnXU7FbD71Ujnd27+azjr5ZHDGXaFSOEnARqnPLbXery6a0UNjftX16bV0ws4jDpnfVTAOLXLomngTOxzvm3AIkjneGjW0cZIXSB2ZgzE9zfoMe94XTthp221IBPmki4FxA2VtxoriMCF47AAk7ADc+7AhZFxXKrxCV81KwZb0QxMdhFexCdCW9o3fp93D0LI452RyRl2IXvsO496zZqyXC7lPwgG1hqVJ5fhkUaLoFN94AAKB2qsOxyT89zXNAZtbVZ7wwsBBJduncqIVUCya8wI2+WK4jO6V/NAw7W+q67AGtwE33UZnfDeWZQwRFdib5VxuK7koRq+YOFzEyolfHJFYDfqnIa2opmtdFKfC6gc/wSWLeMmZPSgJQPdW0g+FH+I4yazgYzdAdNl6rhn6tNwyrHmpTwY6fVSWUnU82ntR5r9R/tjQpYKgwRBjsIHxC2o6Lz3GJ4X1sr9b6HyUTwPNgHlMsWuPNDkzNZzHL+s8sxR/uqpAIsDQ528uMfiUjXQzM6X/ha7KdzI4pdnC/mtGx81WijHEIwIRgQjHUJOTHQpNUf4d2iZT92aZflzXI/ykYcr85A7qGn2Cqj0t3qUwippnxWZ0jJjFtY20u3X0VNz+g94w1Sxse+zzl5D5rjyQLhR/hUPpnaS9ZzDXYUHaOIVSkgdKqzt1JO+GeJBgcwM0DfqVXCSQSVOYzFajAhGBCMCEY6hQfjPNrFk5S33gEA7nUQCBf7tn3AE41uCMvXRu2abnySlef/AG7h1BWfjKDnkyOAyrqEsXnKyOuoaG2rSAi32vHtqqqfUEvI1Oh6Lx7H8iwB9O77nVX3gXjSDT/xK8mZvbdUZo5GAA16kBK7AbNVdAT1x5up4ZLf9vNu3d3Lcpq6F7b3AJ1SWb8aOyiPKKJpaYtJodYgFs+RGIZzXewPeemJR8KaDilyHTdck4iGDC2zndyhB4vzDoWVYVeRQpnVXD0L2CsxXULO9miehw4OGQBwFyQM7FIv4oW3OHPS6c+BOJpls3CF1BJV5MuogjWSTG47+0dO9m5DjWpnODiDodFVRVAL7Hf5rY8OrXRgQq19I3EDBw+dhduFjABo/aMFNHt5Sd8GNrO07QKcUD53iJmpyWKScUlY7yFB+GI6AB6avaP5j4YXqeN1EuTOyF6ih/R1HCAZu272XCKrdRf8RZj+bE4yX1U+pefVbY4TQsGUTfQJxDlgOlr/AAsyf6SMRFbUN0efVQk4TQu1ib6KSy/EZ4/ZmLgfdl84/q9sfHUfhh6n43URnt5hYlX+lKOUExXafUKdy/itXjqUctoUZtBohlG5MbUNfpVAi+nfG3w+eme58seTjqvGcR4VV0z2xSC40BG6gOGc/LKk5VikpJkH3Xa7Zk9HBuj3qj2IviqGiQsacxqF6uv4BBPThkRHNY0X7/FN+C5wCSCde+Y1fyzyMpB/lkPzGPG8Q/dkmB3B9s/onRBbhUfVoB+61Y48Qs9GOLiMCEYEIwIXEmJBSao7g20mZX0mDD4PFEf9WrDtXnHE7/xt6EqpnxOHepTCCmk5MTCk1MeB+zKfXMS/o5X/ANuG649pv/FvyVUe/ipLCKmjAhGBCMdQuJpVUFmYKB1LEAD4k4k1jnGzRcoJA1TLJK8s/Ng0zIsZB1MwSyR5YmFrqK3qsHootbx6bhvDZpIHBwwZ5Hc+O9kjO8YrjNZ+5BMhSEIs8pdBp3C6yAEI2FgAGrGNoNsAHOzaLFeSrHkyuAGui6kgc2mgAwhi9ABq1blzfmomh7sAc0G99UsWuOVtPzNeT6yI2YgAroQ+UeVDp82ncdep3PvxxuEXA2XXYjhJ8EhFFIXeCMPMFbUoiDOlvYJBqlBKE2a64658bW8x2V+qYbDLMGtbnbLuV0y3h2CLTLnAhlcjTCliMMapIoxvIwNbm99xpxhGtqah/KpL2G+/rst6CiiiGJwzWh8HRxDGJb5gRQ1kE2B3I6n19+PYsBDRi1XU8xNCpf0tRk8PJH3ZoSfgXC/3YYpqBeM2Wjwl4bWRk9VijdcYy+kOT/JLil5VDynuKlUvcC6E44bwoZpyHvlRncjYmWtgp/dvUT6hR6jHoeCUBcTM/TZeN/U/GRFhgiPaBBPdbRJZyGWxlHcli2lPwlXu5VHRfKGJHYqR6XtckNebDtHfqr28ehk4c+osBJbCet9kt4jyogmjZVPLkdGodjG6F6+Malv5GPfGTxeiBdzI+hB8bZLD4PxQikkppPEeZzWmt1x8rItktUaLzHEIwIRgQjAhcSYk1Saq7PnWhzj08VSQxEJK3L1FWlU6JNxYAXykb31GNiOFs1KLg9knTO2QOYSz3Fknj1VlxjK8JOTEgphR/h39kT6zTn855cN1/wDqgdA3/qFTF8J8VKYRU0YEIx1CzvxD4xmd2TKusUakjXpDu5HUjVsq302JPXbHpqThkLGAzDE47bD+VrUnB5Khgkc6wOmS44d42JRo84pd1AeNowQxZTYuq0m/vbDYg++13DTHK2aldh632+/glKrhsjX8poxHp9fBTvDvpIiWCVZXzBlEX2ayxpreTTR0NCSpBYg0RY33OPUtlY4ZFYtRQ1NOP3GEKl5HNXGEYFqVVjNsumqJ8kigkEb+U97rCLo87t03Xk5oS0EvBvt0S+YdFRTqYsSQV0kgelEWTe/basRAJNrZJcMxDLXdKRiJnIWXy17RRgdWm9JS7G+2/wAccu8NvbNddEGusTl1snXDeIywI/IlCNIVUpoDHYGnVm8o3NUb+GKJ6eOZw5jbgJmlrHwMIbbMrQvD+WWbKtYqdg0UzltbiVNiQ5J8uqnVQaAIoY1KZkbYxyxYLeY7mNxK1cKzfNhSQiiy+YejDZl+TAj5YZXE6wIUf4g4YM1lpYCa5iFQfRuzfI0fljhFxZTjeWODhqM1855iFkdlcaXVirL6Mpoj88Yj2FhLSvptNUNqIWyt3Ckcou2FHldcnNYgoWSuQyT5h9EewBp5KvT+6v4pPd26nsDq8P4cZzjfkwLznGuOso2mKPOQ+yuuSVMvGUCKEVCPN92tyxJ79SSfjj1MtMJGsLH4Wtzy3XzbnuL3F4u53XqqbnOLlp1zKg6IgVVa8zRNWtqq7agVH7i9NRGMmXjDf6wBvwjJesp/0088Nc92UhzA8Pqr7wrKfXpfNTRRQsoahReZCq0R3ETOT/3VwzLDDCC2L+43KwqTG/tP2ySvCZi8ETN7RRdX8QFMP6gcfJ6yLlzvZ0JXqIziYCneFlNGBCMCEYELiTEgpBRjD/iowQCrwSA3uLR4iP8AUxw80n+ldY6OHuCqnj9weCljhBWLh+3xxJq6FH+GzeWjPrqP9Tsf98N8QP758vkFVF8Kk8IqaMdQvMdGRugjJYvLljEzRNsY2KH+U7H5ij88e2xh4Dxoc17fhkokpmEbC3mE3T22+Cj5bn+5OLD8A81ZHnO8naw8l5OmoV3G4PoR037YI3YSo1cIniLTrsrRwDMNmIhzGUJq0NaC1J0EMzG9Kk+bUoBjZ2I21DEXVH9PIWgXuPUd3eNl4GtodXDT8/Cl+PZBo2dpUEiSMyapVDNHLYJViAFD0QVaqZWBoHbDjWsfG2SInD+ZLyNXTvhcXt39lGw5aqjWM8zUaPmL0aqPSewO4+OIl3918kg57ngNtn+bJUumokxUAlFQzCnArWSffuR07YiA62TlHK+bf8q6+AJlhyz63UNLIXRGYKa0Iq7nZS+mxfZgcacbSGhehoWmOENdqrH4N4iZDmEKldMmo7EAM48yb9G1AsVs0XI9CblerLjiEHAhZt9JvhPUTnIUJIH26KLZgBtKoHVgNiOpAHpRUqqcyC7dVtcI4r/SOLJPhPsqRl8vIwGiCU+nl0ij31OQD+eEmcIqnn4Vry/qfh7B8V/IqVy3huRqbMHloeiITqb4y7V8F/qxq0PCIcRxuDnN1AXm+J/qqaRuGBuEHc6+SsE8sOTUFHVI0A0kDSAfwgdzfbcm/XGpERJTOFSzAMxbuXlyHunHKJe459c1UuMcYfMk6rWK70n2nP4pPQeifn6Dz9dxIYORT5NGS95wX9OGN39TVZuOdui44Zk5MzKsMK6nbff2VXu7nso/XoMZdPTOldlovQ8Qro6SO51OgW1eHeDpk8ukEfRBue7N3Y/H07bDtj0QyFl8+cbknqqo7fV5JY3SUATSMjCGV0KyNrFMikdXIr93Hj+L8KnkqXSRNuDZPU87Wss4rw8YhHtOF/jDJ/rAxjHhlWP/AKz6JnnxnddRcXgb2Zoj8JF//uKHUszdWH0UhIw7p3HKG9kg/Ag/2xSWEahSuDuu8RshcSY6FJqjM61TZZv+q6H+eGQ/3QYegzhlb3A+hH3Vc3xNKlsIKaTkNb4mzVd2KjfDjBcnASQByUJJ2G6g9fnhmtaTUvA6lVssGC6cJxSNzUWqY+kKNIPmyjSvzIxdBwmrl+Fht35Kt1Qxu6dxZDNydIUhHrM4Lf8ApxXf9Yxrwfpp5/1X28FQ6s/2hPIfC7H9vmZG9ViAhX8xb/5sbEHA6SLVuI96XdUyO3VY8deALAmySEsBUkeolnro4Zzu4Gxs7ivTDk1K0tAYLWWvwXi/9I8skzafYrO81wTMxAyyQSpGKVmdSoDE+XZqO5JFgVuMKOgeI8xovTx8VpZKoCN18Qt0zGY+qZ1hVbNlL+EVLDNoqs9gKEVSzFirkilBr2hv03xGqgklMRYF4+vmijmkaTp/n6rVchlJmWVZMqXEhUESGMIyiJFJcWx3IO2k7AY1OHUroIcD9bkryjnA3yTR/o6V2MjTyRuSDpQ61WuweW3PxsDYUBhk08drAJGWjjkdi0Kd8O+j/LxhhI8syvWpXIVGo2NSoBq37EnAIIwQbaKUVKyO9t+qtEOTjROWqKEqtNbb9bHe/fi5MrrLZZI10xqqKOygAb+4YEJXAhGBCMCFVeL+FDbPk2SNjZMTg8kn1XTvESetWO+m98MxVL48tQlZqRkmeipXF04qvkbK6VXo0YbML/LpII+a4pdVOie58MYxO1N0xT8NppABPMQBtb6qDXgWclbUcvmZH7F4ytfw69KoPhWMmo/rKk9tesopuEcPb+zmets1YuE/RxmZTc7Jl09ARJKf/Yp+bfDBFw4DN5Uar9Rki0Lbd5Wi8A4BDk00QLV7sxNux9WY7n4dB2xotY1os0Lzc0z5XY3m5UpiSrRgQg4EJGXKRt7SI3xUH+4wITKbw5k39rKwE+vKS/zrES0HIhCRPhXKdoQv8DOn+lhio0sJ1YPQLoc4bpI+EYPutOvwzEx/RmIxQ7htK7WMeimJXjdNs54OBAMeYmDKwdA+h01L01DSGI3INMDvil3CKXCQ1triylz5Li5TN0zCHS+WkJ/FEUdD8LZWHwIx5ub9OVDXftkEeibbWNt2l1DwzMz7aPq6HYtIVaWv3I1JUH3sdvwnDlH+nSHB07vIKElZcWaFK8P8I5SIKBEJNAAUylpSABQrmEhdvQDHpmQRMJLWgE9ySLidSptVAFAUPQdMXLi9wIRgQjAhJZrLLIjJIodGFMrCwQexGBdBINwqFmvopgL3HPLGhPsUrEe5WYXXxvCrqOMm63Iv1FWRswXB7zqrpwXhEWViWKFdKL8ySerMe5J74ZAAFgsWSR0jy9xzKfY6oIwIRgQjAhGBCMCEYEIwIRgQjAhGBcRgXUYEIwIRgQjAhGBCMCEYEIwIRgQjAhGBCMCEYEIwIRgQjAhGBCMCEYEIwIRgQjAhGBCMCEYE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0" name="Picture 8" descr="http://1.bp.blogspot.com/-51ypyx8MttY/VMVN2vCkxyI/AAAAAAAAATU/pD71aB0GpPQ/s1600/Ctivo_rassylka_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800600"/>
            <a:ext cx="2251075" cy="1852292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33400" y="5750004"/>
            <a:ext cx="37338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1882-1969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4876800"/>
            <a:ext cx="4991104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Корней Иванович Чуковский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Детский писатель, поэт, переводчик, публицист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ле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93345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Сказки К. И. Чуковского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5" descr="Картинка 164 из 139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1" y="1371601"/>
            <a:ext cx="1714499" cy="2285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5" descr="Картинка 22 из 6008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1" y="1371601"/>
            <a:ext cx="1720449" cy="2285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 descr="Картинка 2 из 10797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1" y="1371600"/>
            <a:ext cx="16764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5" descr="Картинка 3 из 523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1" y="3882957"/>
            <a:ext cx="1676400" cy="2540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9" descr="Картинка 2 из 442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14600" y="3886201"/>
            <a:ext cx="1755462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362" name="AutoShape 2" descr="data:image/jpeg;base64,/9j/4AAQSkZJRgABAQAAAQABAAD/2wCEAAkGBxITEhUTExMVFhUXGBgaGBgYFxodGhcYGB4aHR0dGBcaHSggGBolGxcYITEhJSktLi4uFyAzODMtNygtLisBCgoKDg0OGxAQGy8mICUtLy0tLS0vLS0tLS0tLS0tLS0tLS0tLS0tLy0tLS0tLS0tLS0tLS0tLS0tLS0tLS0tLf/AABEIAOUA3AMBEQACEQEDEQH/xAAbAAACAwEBAQAAAAAAAAAAAAAEBQIDBgEHAP/EAEcQAAIBAgQDBQUFBgMGBQUAAAECEQADBBIhMQVBUQYTImFxMoGRobFCUmJywQcUI4LR8DOS4SRDY6LC8RU0U7LiFkRzk9L/xAAbAQACAwEBAQAAAAAAAAAAAAADBAABAgUGB//EADYRAAEEAQMBBQUIAwEAAwAAAAEAAgMRBBIhMUEFEyJRYXGBkbHwFCMyM6HB0eE0QvFSFSSi/9oADAMBAAIRAxEAPwD1u1dETNYWqKzHFOJNivCpIw/zveZ/4fQfa3OmlHgg73xO/D5ef9fP2LGVlfZfBH+Z1P8A59B6+Z6dN0hx3A+8fMYYclJIA9BBHwj370xLA5x2OyVxc+OIeJlnz8/alGKwR+wqieYzEx1Gw320M6eUpFtGhuu+Hl0YeW6f2CV9qOAqgtXTmLKDnALQdoUkAnPqWBB1ykcxBHx6QuR9p7x93t0/tO+zKC9YW49oLmmAQdQNJgk85/oKbhja5tlqSmnka6g8pzbsquiqB6CKYADeEo5znbuNqYStWs0p93V2qUe6qWopC3UtRDcTuNas3LigEojMAdjlBMGPSsudQsK2ttwCT4HtBnCkhZZrdsIAQ/euufXNoEyyQeYXSZihtmtGdBXC43au2AWFu7Crmc+HwjvDaOmbWGB26aTWXyMeKcLCtsDmmwd/6ULnam0C027gC9/Jgf8A25AbnrJIj5xV9+Pr0VfZj5+X6rvEOPNbC/wmUsLhGYTK21DHKAQSTmEctDMDWrdNXRRsAPVO8HczorwQGUNB3AInWKKHWLQXNo0rhbq7WaVot1dqqUWt1VqUlvGcFeuWzbtFVDDxMSZjoABzG5/sBmD3N0tTGO9kbw54uuiR9neE4nCPcUqt22wGUC6QEIJn+G0DUkHNuMo61y5sKR8ZZ5rqjOi1B3CtxFi5fvnOMti0VncqzmJg6ZgoMExA1Fc8dnOx4XkbkDn18k0O0BI9o8zx6f2nljA5LiwF18IkhSWgmAWIBbLByncAmRoDzosOWeLVwbTsuZTq5CtwBVs4QgqrkDKQRIAzCRpo5YaaCI5V67BDmwNa42QvL5oHekjqr8RhwQVYAgjUGmntDhTuECKR8bg9hojqjOBcXayy2LzFrbGLVwmSpO1u4ef4WO+x1ieVJGYnV06H9j/K9FFI3MYXtFPH4gOo/wDQ/ce/ha4GqQFm+O4nORh12IzXfybKn8xBnyUjnVRx94/T06/x70R8v2eLvf8AY7N/c+7p6+xVpbrrDZeeNqOIw+ZWWYkET0kRVO3BC0w6XAoLB8Mye02YjbSAPdJk0GOAMNnlPZGfJM3RwERctijHdIhUW7AGwgEk+8mT85qChwrNldGHHxqlatS1pV2qpSFqrtVS+7qpaqlRxG93Vq5dylsis2UbkKJIHnAqi6ha01mogJHb7SYa7nS4B3eWzmPtof3icqnKDzBBnSSBzrHeNOxRe5c2iOf4V3e4DNk7tc4VNBYfNlViEjwagMrQRtlJ0AmpbFNMiCuXeHi4LxbwraUKvdnu+7FzwugCSw7wjxAxqp5g1nwXa0BJVImzewBIyIjE5vZskkd4xRiwCyoZwQZ3ynkJq7YskSdSqLWL4eURhbTJ7CnuGgd4QmX2PCToIPKOUVLYr0y3ypP2kw1u2vd6r/EAAVlULZ0eDliFMCBvOk7VO9aBsq7lxO6f4R1dFdZhgCJBGh1Gh1FEDrQS2tlcVq7VUuC3UtVSl3dS1KQGIw2XM2YCdJjUTAAmdpjlWDY3RG77KzB2lNsALCkRDbxzneZ+c1BRbShB1brKdu+BYi5bSLuezbOlkqoILGMwYAZ948WsTqdaSmgLRbV0sbKBNPWm4Rw5cNh1tgaW15Dc7kx5mT76bb92z2JB5Mj780g4h2zChgth2cSNSI0EyYk+4fKlfto4ITZ7OdQcCg7PagvZZb9sBn0QicrTtMaqRuNdY61h2S2Rha5ZhBilD4zRCPs8Wtkfxrd29cky/f3V05Qqrp4Y31knaku8CcLC/wAUbHOHnXXrwtlg7WY3Lh3e4/8AlU5F/wCVR8a6OIPBq8z/AEg9qH70RjhoA953P6lGC1TVrm6V17VS1elUFNalqaVBrVTUr0qq1a0E1QK1QVgtVdqUpLZqWq0q1bVS1NKl3NTUq0pMe0uDysxugZSQQVbNI0PhiaCcmIcuCeb2XlGqjO+99Pjwo4vs7avpeddDiURXLhiO7G0JIysFZoPImTMRWtIPHVLai0gHor8R2Xw7XFulWDqqKpDEZRbJKgR+ZgeoYgyKstF2q1uApDP2QwxXJlbKFCqMzeBA4cKpnRcwB/lA2AFTQFO8co4fs1YtvntqytBBIuMM2Zi5za6+JiR0kjbSoGgGwoXuOxVNrshhQuQI2WUMd45BNsypIJ1IPPnABmKrQOFrvHHdTbsphjHgbTvY8b6d9/iRroT8uUVNAVd45NMJhFRVRQYUBRJJMDQanU1sbCkMizave1V2q0r5LNS1WlSKVdqaVQ9sHeqJtXpUkt1LU0r57IIgiR0O1Ud1YFbhdFuoVKWF7YcFIu98YKGJ25bACOnPfc7AxxsmMtJPmu3iTNc0N8lnVxKoDmCm2+gzCSsbwOQMgzy94oDd+OUPLhI8bRytjgeF28Xat3dJC5DGxKEiYHXf306YGzAOI6ImH2pLixljTtdrYcLM219/1NNY7vuwlO0G/wD2H/XRG5KLaS0r5hV2r0qhwalqaVVctEj139Kq1oNWD4h2hxdnEOjOpCN7AVcpUgMADGYHKw56GubJmSRy6XVS9VidjY2Vh94y9fqeo/ZHdpu07AouHcCVDs0AkBvZABBAO5PMaVvKzDHQZzz7kv2R2M3JLnTXQ2rjf+lJu0d6zhbTOVe9dzFJEAINMzARJ20Eb+RrTssxxBzuSsQdkMycx8UdhjTueT9HogLvHOI2hbuu/gu6oCtvKfI5QCDGsTt74A7KyIwHuqin4Oy+zclzoI9Qc3r59PZ8k24v2gvPhEv2CE8eS4IBZW5ZZBBHPUTDDzFHlyndz3jFz8TsuMZxxsgH0rb1v4LPm+5sNiHaybxuqqMbVs3DlEufYy6ZkMkGIOskUt3pMXeuq+my6Rwo/toxI9WivENRrf8AZarsNjcReFxrtzOoIAkKGzbn2QNIjr/VrEmfI0ueuV23h4+NMI4QRtZ3tKu0naO/bxbrbuQlvKMsAhjALZpEnUxoeXWg5Ga+OXS3gcrodl9hQ5OGXvB1G6PlXp7VrMPxJHsDETCZCzfhyzmHuII91PiUFurovNPxnslMRG4NLDHjGOxbv3HgCgtkXLOXkMzA5nPlA/VAZM0pPd7AL0cnZmDgtZ9qBc53lwPNHdku0j3HFq6cxYeB4AMxMMAI25wPnRMbLLzofyl+1ux2Y7BNCbaf0vj3IjtvxS5ZFpbblWYsTETlWOfLVvlWsvIdG0aeShdi9nx5Uru8FtA/VE9kOMG+hDmbiRJ+8p2Mddwf9aJj5Hess8pftTs/7JPpH4TuPr0SLtPxXF2cS6LfIWAygKsBWmAZUknQ7/LalsjIlZJpadiun2Z2fiT4jpZGElt9edrWwwGJFy1lS/ae6EguhVgHiMxUHadYp8OJGxXnnxaXbtIHkfL66rDcL4jjLmIS0cQ2YuVYkAjwTm8MAfZPSubFkTOl0E/ovUZmBhR4InZHuQK3O1/Xku8Y4hjLeJe1+8H2hEIgADagRlnQGN9Yrcs8rZdAPPog4eFhyYZncw22/wDY70i+CcYxNvFfu9253gzlDtvyIMT0kHzrUWRIJe7fuhZfZ+M/CGVCC30u+tdVu8lP2vOaVwJU1LOlUY/ArdQow0I36elDlYHikSNxYbC837SdkryFltqWRxpEkASBB1JgF11/Mekcx7DG4WuqycStIJ3W37I8PFrCW1Cspglg24cnxchpO3lFdCM01c143Tvg1v8AhIfI/U1iA+AJvOb9+5WcQx9u1GbmQDGpUHYkbxMD31t0gbyl2xF/CQ8A7T/vVzuxbKwjO3MDxAIJ6kEkjlFZZNq4W5cfu+Vo8tF1IOlfZKlqw1eVcZRcRjMTkaTBNuP941tUBUdSQtyPMCuXK0SyuHpsvW4k0mHiQv8A9S46vYeD+6WNhgLdu5m1uFiF/wCGsAN72zAeS0s+PTGCeT8l18bKM2W9jPwNH/6Kd8UwpuYPD37fiW0Gt3Y1yayCfLqfxDzpidpfC1zegXK7PnbjZssUu2o7H37fEFVYrjqPgreHIOdHBVtIy6xGs5obLEVT5w+AM6o0fZz8fPORY7vc3fn0+KLxuGOH4eqXZW5fu94qEahEAHi6HYwdfEOhjT293jaXclBglGV2r3sf4Wjn3V8ylFvDWf3a5eZz3neJbtqJidGYsdj4A8D6kiANY3uC5x9nouhLkS//ACDYWAAcuO1kevy81oeyHH7GGw1/M03MwKJr4iVhRI21Uz0GtM4szWQknouV2zgy5Gc1rByB+nPwWfOIwxsP3hY4prmcPAiJ8QJzT4pYnTfL0oBdG6Ilx8R3XQbBlRZbO7H3TQG8jjqa87TjsrjFuWr2CZo79WW2dwGZSDPQHT4HrRsSTUwxH3JPtvEMczctg2sX7Qdvil3BeItgsSe9RgQCrppmjqs6HUaHYihQSHHeQ/hNZ8DO08dr4CLHT28g+St7MYbvMQ2JjLh7bXLrOfZUSzBQRuRImNgD1EkgbqlMnTdKdpTNjw24l2+gDW9V9UFDGcZw17FvdxIY2spS2oAmBoCQxEbs3UEjpWjNG+Ql3HAWR2dlQ4rWRbOJt24HsCB7N8WWxeVw2ZdVaIkqecAwDoDHlFBglEcnon+0sN2XjDbxjf8AkK3tbxSzdxTMlwFQqLO2omYmDz3reUQ6UeXVL9jxyR4T62Jsj4V81Zwe6hxwbC5u7Vw3NitoAZ825ggNAPUDfSpEan+74Wcyx2fpyiDJ04vn+OVTwLidtcYl0t4TccgDUxczAaDc+IaeVZgeO/J87Ru0ICezGs6tDb93Kl2txlpsZd8UAMEbkQVAVoDeYMTofStZBBnCH2WxzOz3VVmyLquOq3fZzsthrWW8hdyRKG5HhDDkoVYMHmJ1NPRwMYdQ5XnMrtDInb3bzQHQCh+ia4riFlGytcUN03I9Y2o65xoK63cVlzKQwOxBkH31LV0poNaq1NKJt25FQqaV81msrWlc4Ha/gJ6fqaBEfAE/mj79yF7R9nlvrmWFugQrRy+63l9JrMsYeL6oUMhjPosp+zDBENiy4IuBrdtgeWQN8iTuNyKuHYK5/EVve6o2pA0rosipqU0qqxwmwrm4tm2HMy4RQxneWAk1QABtaOoiiVdiOFWbkd5atvG2ZFaPSRpUNHlQam8FX4fAoihVVVUbBQAB6AVd0qIJ3Vdjg9hGzJZtK33gihviBNVsrJJFWrr2BRxDorjoygj4God+VQBHCh/4bayZO7TJ93KuX/LEVNle/ml/FuyuGvottkyqrZgLfg1ggzl5EE+fpWHxteKKPBkywOLozRqkfZ4TYVQFs2wAIACLp8q1QQDZ3tL7vZTCnELiAmV1jRTCkjYso0JE7+kzArOhurV1RxkyiIwg+E9EwxGAtv7aK0bZlBj40TY8peiFRjOHW7ltrTL4HUqQNPCRGkbaVDRFK2EscHA7hBcN7P4ewmS3bEbksJYk8yx3rDWNaKARJppJnl7zZVHFezeHxChbiDQyCvhYe8ctdqj2NeKK1BPLA7VGaKZWeHW1UKEWFAUaToBA1O+graAQrrWFVdlA9BH0qAqtKiMGoMhVB6wJ+NTZSiqr2EUmSoJ6wPrUU0pXx/EtZw9y4o8QGnqSB+taB3WXCmkpdw7g2EXDC7eyXO8QNcu3I1zCdCfYXoB9ahJJVBgAWa7NdpBaR7Sq13+NcyMzQotKFhmcgxoMxnzq0PVWwC3nBsSL1m3dAAFxFcQZ0YTvWLRw1M7SCpqV6VcbVVqV6VV2eT/Z7fp+poMX4QnMv85yKx+JtWkLXHRF+8zBR8TWyaSwF8Lxtu0V6xibt5WIW/HelVkqBJVkG2ZQYmDIJ0JikYshzga56LoSYzQG/qucfxBusiYe5eu3LkEZbjM0HWYzTljXQR6VmN0znbkq3tia3YBeh9j+C3cPai7ee4xj2nZo9MxMe4xT7b6pBxBOwWiCVpZpTQVVqEIfGcSt2mtq51uMFX1kD6sKu1AFLh+Pt3kz22zLJE+amCKgN8KEUiiatUvhUUpdFUrUTNWqpczVFKXJqKIe42tRSlCKii+iopSrxN9balnYKqiSxMADzNUStNYXGgsdxXtrcAzWFUKTFvvFYteP4UUgqNt9fIc1nZO9N3XTh7PB/M/4nnZvtRbxKKNrseNRqAwkEKeYETO2o1ojZmk6eqRlgLPYnFxqMgUs72t4yti3BCEuCPGQFjYyD7W+3nuK00WaQ5XFosC15BfxiGVNwsgdiqK7FUnXQHTX72u53OtE3CUJJG6B43dLE27bqyjKYSSDMRmYnkTtptsKwZA3lMQwucdh71suwdrHuqW1vP3Cgwfsan2cwXOYM+GRzE0n3rnuXQdG2MVe69YtaAUYICIVqiulDs7/AOXt+n6msRfhCPl/nOXkn7SuLX7fEwHZCoUFEEnu7cxJJ0zuQxMbAKDQ5262q8d2krjYa5iAt1LLKhGjkH+KNYCKB4tdj5ncb85zXR9Dv5J4TMJq13HcBtolq3bs5mfXvAvslQDOcf4Z1JDa6iI1kLY+U5znPe+q4VPIoMDQQVv/ANndhxg1a4ztcdnLlmmWDMuYTsGAB6a6AV6BjtQ1ea5b2hriFqRWllfBalKLzP8Aadw27aZMTaJy94rnot1YhiOhyrr+HXlQXgtdfRMRkFtdU97B4tbPCrV662UBblxyZ0zOxOnv2owoBAduVZg+3mDu3Us2e9uPcIiLbACZJJLxAWDPPQ71NQ81DG4blacPWlhTDVStdJqKKljrUUUM9RRQU71FF12qKJdxfjFrDpnuNv7Kj2nPRRz9dhzrLnBoso0MD5XaWBeb8a4++KY5mGVNQk/w7fncY+23rp0HOkZJS/2LvQ40eMLdys5iMU76yTMqD9og8gPsKZ2AkzrzFD1VsFUkgINcdfX2r0LsJ2SdCuIuNEgFVAI1gg5gdj5R6GjQwmw4rlZM4I0tW5uLTyRWT/aRw+1dwNw3JlPEhESH2ESNjMEdDWXP0DUrazWaXjWC4FcYqFUnMTvsNQBoBrrH+agPyXV/CZbjsv8Albbsx2AZyHu+BByAE5wzKwjaJBPvHnWWsc7lR8oGzV6dgcBbsqEtqFA6Dp191HawNFBLlxPKJC1pUF01FpWdnv8Ay9v0P1NZi/CEXL/OckPaHsTaxWOw+JdLZtoH75SPFdaF7oNp4kEHQn6mrI3Qg6hS1DJyFWspHxbs5buq6oz22fmrEAEmSQsxrrt1pV2HCX69O6IJXgVaZcOwNuxbFu2MqLOUSTAJmASSQNdByGm1NBDROarUVgNRRDcRtW2tutwKyFTmDRBHnNUd1AaXiox8Lbwtx1awjG4niPhLQQDrJUEsR0zdNkzK57K4KeEIa7Vyn/Z7iuCwj3HMu8BUW0hdgsAsxI0CnwgSR/hmK1AQxtvNX5oc2qQ0wLY9le0AxqXLioVRbjIhP2gvMrup6g02HWlnNo0nZNWsr4tVqKm4aii4pqlF8KiigxqiVF5J2wxd0cQa6DnRQFAbQABdVgjacxkbzST5m6912MWxFQ2tJcWz32ORDAI8IBIWftQBE76nWhucXHbhaLg0eI7r0bsT2PFv+LiFV3MZQVBCkcwes+4789DxQgblIT5BedluzTVpRUOwqWoh79pHgMJjWDtPX1qi0O5VgkcIfEPYsgOVUbKsLJJ3hQBM6E+6eVQRtvYKi+huu4DiNu6CUOoPiUiGU9GU6g1oilQIPCKY1klaXynWpatVu5nY1jUtAK7s8f8AZ7fp+prEZ2Rcv85yYu1b1JdVs1TUooTUtRfTUtRcmpqUUg1TUovPO3PaKMbZwmYC2qC7cnmSTlHOfZ0EbsOYBA5rLEeGtVqHEOGnElblvCuxBEOyhABOulwgsCNNo15b0j3UtbJrv42lfHhf7sxlRbzwdDppynbNJOnnz3rmZYlY4B+6PFMx9kLvYrvbV9rSKrq6i5euEso9p1U2wQ3eNACnxADKPSu3hvc5hcRQPAXOnIsAc9T5re5qb1JddmpqUUCKmpWoipqUXyipqVKLmq1KJJx3s5ZxWXN4YMllAzHQgAmNtZ9woL4w42jRzOZwjeHYG1ZEW0C9Y5xW2tDeEMuLtymC3K1qVIXji3HsXFtOVcr4SDBkaxPKYifOtNeL3WXA1svKMbxO8NbmJxPdHQqtxg63BplZiZUEzv0607oad0prdwqRwvG3YcPfQHVQb12fUkmfeYGtXoaq1uCr4thuIW7UXMQ7W5BIds7L5gkZuo351Yj3tqvvNWzgtN+y+7Z/iDOf3ggZ0IAGVSYZIPiHi35dBOqs5de6PEGgbLfTS1oy7NTUrVxNZ1Lar7Pv/At+n6mssOyJl/nO+uiYP61q0uuTUtRQZqlqlEtUtWol6lqLouVLUQFnhVhb74kIvfOFBeBIVRAAPLz5n3CLtS0YLtXapC3roOmhqtiovrb1dqLoveKIMRObSPTeZqrUVneVLUX2epatRz1LUQWM45ZtEqWlhuqiSPXkvvIoMk7I/wARRYoJJPwBIr3bi0DHdXDH5f60P7Wz1XQb2NkEXsq7fbqzOtu4B/Kf+qtDKZ6qz2NkDy+KLw/a/CNu5TyZSPmAR860JmHgpd/Z2Szlnw3TvDYtHGZHVl6qQR8RRNSTc0tNEJX2rxlxMLde0fGi5x55NSumsEAjTrWmEahaweF4Nie0OKFwvdcXQ41zAaqw8vL++jjXFqEWtctz2X7XDu1V2LWtgx1a2fuvzYa77jnI1o2ztwglpB3T7jt1LtiQwIIkEHSPUVuLYoTjusJxh3wty1ftMVMBlJ6gkEeayCI6GszgHYosRK9a4Dxr97sWr9shQ3tCJhhoygyI1B1rlP8ACaTgKcJerGpWpvcqtS0quCXP4Ken6mqHC3l/nOTE3au0uoveqrUVRv1dqKJvVdqWuG7UtS1A3qlqWvhfqWpag96rtUh89XaisD1LUVX72C4QEHRiddRBAGnvPwqWpat7ypalr43qlqWlfHuItbt+GcznKsbiQSSPMKDHnFAnl0MJTOLF3sgaeFnVuBIUqV+e53J6k6zXAcHPOomyvRxxCqbwgr+HRjyjqKI1zgE217mhL8bgwBKyaMyQk7ojJSeUsdaZCZBUsPibls5rbMp6qY+PUVtriOEKaGKYU8ArRYPtiWHd4hZBBBdRrB08Sc/d8KZZLfK89mdkFvihNjy6rymR4FJ+zHvlv0rrXa8/VIvheCa5fW3YnvCDsRqAJgzoRzg1BsdlTjTbK2mG7MY5YOTXc5WEH1VjE+fzFHD6/pANHolPatL11bVplFtrWaZDDOWMzz69Tyqn+PgrUZAWg/ZpjGw69w5DK7yIJORmAEdMpyj3nz0TyIDWq0Vslml6RnpC0W1Lvqq1dr7hLxaT0P1NVaLmfnORT3qlpa1W96palqhr9WpajbxQYkA+yYPrE/Q1e6tUYnittHS2zeO4SFHUgSflr7jWgCRaiuN+s2ourdq7UXc9VapQzVdqLhu1Y3NKiV53x7jl3D3+9RszZiFUzBUxI/LI+InQ79CRjWsorMDXSPoLacDuYkhhiGtlhl9hSuViJZDJObLIE+tJyN0lFeWX4U0mh2sApVxhtbR5ZyD/ADKQPnA99JZwLoT6JzDfUi7cwgYVxQCNwum2UsKU47hpCgLG5NEa/fdORZQcfEl6Ye4zqmWGMmTsAIkkc99vMeobhj7w0FjKymws1BaHDcFw4jMgc8y4mf5fZ+VdJkbG8BefkzZ38uKnewNg6dzaj8i/0olBBE8gNglY7i2At3MS1i0qWsglm118ObQbAAHkJP1YixGubqKYHauSzYOv2rMt2Vho1cEakjYHnpoTzjSnu76Ln/aL3VvBb6cOxQDIHS+VtklWFy0CVIa2x09rXLv4AawRRRWO1tXr4xBFlXPtFRtzJ6evL1ojd0F508LzbtvxXMHQRkVim3tuAO9cnnuqj8M9aq7VgVQC0XYfs+mHsrcdB3ziWJGqg7KOnn/pXNnlLzXRHC0/eUC1druas2tAqrhl/wDhr/fM1ZKJm/nuRFy9VWlrWf7SdoxhspImTtHtgbhW2DiZg7gHzINEzWtAWhB2ww5SS+U+Aw0BsrwA0eTEg9ChrfcutVSW8F7SRYxN5iubvBCzIV3A0PkGJk9AaI+O3AKyEJw3jAa9exlwiFb92sZtCdi7HkCWInaJI5Vp0Z0ho9pUTy72usBoDAgDMzToqfePTMfZG7bjSKCISqRfAeKtiJuEFbf+7U7lQSM7H8XIdNdeWZG6dlCKTvPQrVWuF6u1LVWKuQpHXp/TnR8dpc8LDzQXnFi333E5JlLJLE8v4ev/ALgB76ccdcldP4TUQ7rHc/qdh7/6XpOABVAG9oyW/Mxk/M/KufI/U4lLDYIi5codqILFKHUqefxBGoI8wQD7qo7iittcQbCFw+NZfA8Zh02YD7S+XUctuk8qWEsPouxBK2YeqrxGPEUHQm2Q7oHhfEA9wE75WUesgj5A/CujiN0EhLdq4xY0OHCdreinFwlK4alqll+1fDVZTfDZHRSSTswUHQ9Dyn3EHSGseYtOlURaQ8L4k92FRR6AkD+4rqh3ol3xgbkrZdmuCsGz3cp0gLEjlqSRrsNI/wBByG1qMK3tdxrulZgJ7sDL07xtEHnBl46Iao7NWh4n+xec9k7JxeKXvDKWpdvPUkA+rfIUpkS6WH1Rw2l6mbmtc21LXxu1Su10XKq1pJr/AB2zYQZmkgEkLBaJPLmfLeitic6yj5m87qQF3t5hIkXB7zB9COR8jRRiu80tpWe7SdpcPirNy2y3FZcrWjHhcg75wYCkNE8p57UeGEsN2tAUshiMI6gvckqykAkR4nk6iORLGRzM86OCCtIPA37jL3IeELBiORbafP086uhyomWJwzC1bFy40W85UAQZcyYPIk7/AKVQPkohcEty49tFtZ9ZyamY5vJ1gbk6RpETMJAG6i9C7PccW2pa8/eXSYyWQ10KNtWUFSxjUk6RGwACsrHPPhCwQStXwriRvLmNt7Y5Z4kjr4SaWe3SatYOyNL1i1SS9oeJMltoyggTB3PpH97zFdHGZoZrvlZ/EQEn/Z9hpR7jatcfnvlU5mn1YoKw5+ljneeydzPCGR+Qv3lbfPSFpS1G5dqWpaHVqu1FXfUMIP8A2PkeRrJAIorTXlpsJLjLDLuZXrzH5h+o09KWfBW7V3sTtFjvDJsfPolF7DR7JMeRgz1BGx9KpkhC7ZLZWaX8FGYDjdxfDc8Y+99r3nY/3qKZEo6ri5XY9bxFPrONVhKmfqPUVsG91wZInxu0vFFZX9oPftYBtn+GDNwc/I/lB/Q01jFurfnosiln+y6lgpBQNqPGuZQSRrlkdOtdMbhDkNFem4HG3bKEXdQsSwkgTsQW1KGIIJJU8ysEZG53UJGnZZntBiO9RDuCGue9vCpnyVT/APsqz4rWGgtA9VnuyCG1azgwzOTPkug/X41xsuQ95XkvXdnYbJcV2r/Y/Cl6HhcYHUMPf5Gg2vPTwuheWO5Cu7ypaCpZ6pXaAv27boFuFlGviVnUiCTuhGnlNMRDxJrM/wAh3tXlPa/AW0u5lZyGJkF0ZlgCNA7EqZkEt+ldJvCEk9viThkLHOLYhQwGiyTHWJJ5+W1XStN+N4t8QqLaQkAZioHwkDaBWWjSqSnA3lQqSJMx6edaKiOxt3MmYkmflP6VAolQutHOAd9ec6fIn3VatOMBxdAQrYXvxvlLMYA6CDPwrDga2NKivVOz/E1uWly2ntKBorAAQOhBg1zpWFp3NoLgQmgu0G1i1lu1/EQbb2/ACOX2p3B0Onv115ia6rKEIRMdpdKB6pt2Vt5MOg/CPidfoV+FKZB8LR70XMdc7vh8E4W7SqWtRd6oFRA8QusFGXeY+Mgf82WsSGmlN4UYfKLG37qrC3iWAUwgRdOsiZPx/vWdXZVSs0R7jckj4Ig3KIlbSnidkqDcSNJzryI5kfdI3nnrQ3xhy6vZ+a5jgxx2KRXOIAidB/MpP1FDERBpekZK4iwF9Z4qoM5ojoCT9IHxgxW2sc07JfIg+0Npw9nonfCuKLfQ6ajRgRuOsa6HprzFHIpeXycd0D9Lln8fw790uC+kGzmlk5rvOXqNJjf1p/HyNWxS7hqFdU6xHFe8OXPIiMux9Cp1HvFOhwI2S2g9Um7QYwKxRGJCgIn5VUAfT+zVatLKR9Op1qzhVi4LCF0KnUCRrlklTG43I16CuHl6S+wV6TsXJpxiPXdNuF4nI0HZvkeX9KXYeiY7bxdcYmbyOfZ/SeB62vKqWeqVrAcZ7aFgbdkusH2rbQx1OgYjwr1MSZjSunDj6DqJTU7g+Vzx1WJGJKgroZ0PQ+76U0sLuFwucrsoZwk8hP2j5CqVq/CLcW0LqSMxy6bgNIG3IlSPh1rJeL0lbEbi3UPOvjwjrvCnK3La2yDaRMzRu58RA0+63roKAJhYJPNpp+ORbQPw1ft6phiuzl4WFdVa4XS0So2QwieIyImBBnkfURk9k3wLWHwAAVyaWe4lwu7ZClhC3MxABBg2zBB8wT86Ya4O3CWc0tNFN+xBLv3ciUOdD9pTzKn7u0qdDPWhTkNFobtl6gLtcolAVgfoYqB1G1SQdouGL3LuJzIMw9mCQefhmmRkuedJ4Kaw3VM1O+E3QbVsjQG3aj07q3Wco0+vIBAmdbyT5ooPS1oa53lTUpaoxHI/dMj3EGlpHi7C7/ZbHaS1w2PUEIXHfw375BNpt/8AhkmSrdBOx226UZrr3HC3Pja2GM7O59v/AFWLiQwkGaNa4TonsdpI3QHFOJoilSy5mEAE8zprGw6mtNBcmsbEke4Gq+uiSYPg9iZzNcGRDkDBS9wiCiMRBgka84MTRNRLqXoyXNab2+ufgjcHw6wDaYqBNsOVuPOZtfDK+xm0idufShuu9z0RWyksdXN17PXflNHJDICqo4Vw6IWKrDEbnQkwu2mhrJABNfRXC7S/LbfN7eykq7S3JNi1BhrqEkCRAMR6mfkaYg4c70XJb1Ke/u6ORnRX/MoP1pbvHN4KHa4MOieyiL+VQPoKhkc7kqw5U32JRhGoBj1Go+YqudkaCUxSB46Jc60AGt17sVI2jwQm+Fv5lB58/WjErwuREYZXRnoVd3lVaCvJeN4lbl4hQIBIEBQASdvCBnA2k7ny37rBQTbuSl2Kw2XLJHiBbToCRqNhJBjyg860qWg4Rw5nt2VVh/vrumpBIRFn0OYka+zHOl55RGL9yZxcczOI9LTDsrgFKXWu5gqvbuag6xD5R18Uafiilcl5Lhp9QnMWMBrg70Pw3Wn4taJv2UOItKUJuXbSyWQLl0ZwcsnNlI5ZjvVd0ImEne1kSvyJdI4STtRxl7TC1bnumn2SeSZV1B9kN4oOnwomMQWEFazIXNewgfVpffwiXmLQcpJJJMaMCDGkbkHfrWGylmxTU2L3jCWVuSfj6pxhOFWhdXEW9DEHbXQgzHuPqvmaw6Y6Sxy80/U0ljuU8DUtaFatR6yqQ3F9bF0fgb6VthpwR8T85vtV3DGHc2v/AMdv/wBi0TJ/H7gqyRUrh6ooPQEva476eewHUnyrDiU3ita59EWeg/n0CEOCZj4jr6Zo+P6RQdY5HC9GPDTNi7yHA/gfNB2VIxaWP3l7COshoXxkHxIpIhTEaQZrqdnxsmaS7nySHaTpIXADjzW1PYPCXAC/e3OfiutufyZQPdXUbDG0VQXMM0jt9RQ//wBDcMUn/ZkYg66O5nzOsH1rdNCwXO80BZ4DwxSbd3C4dLgJ9tAAy/ZZS/UcpkGfUwFp2WTfmi37McKAlrGFX1VB8Ks11VAu6FD2uz+D1XD2R5mXVVHpILc4A08xXMyc7Hgb/wCj8f1TDMeSQ+IqWO4Xh7Nsls3r3jA+o1gAenxnXhDMmmkttAeQC6MWDG7wgWk3AQ10kZ3ENCu6KVbyIWMre+DPuruQtgm8Ltneh+VpXtLsx+IRvYP6JljOHYlNTbS4OqNB/wAr/wD9UZ3Zo5Y74rkX5pUL6lspDK3NWBB9YO48xSMsEkX4gihUqJVT+FfoKSds4j1Xu8Y+BvsVuEMEjrr/AF+oorDYXC7eh0ytkHUfJX5q0uDa8pxWDFvNrpJGaIJjkoPzPmBXeBTa+4XZDYm2HEBmU5YEQToCOkUKZ9RkhM48NzNa/rXwWw7E2CbmIzZclohQRpzOaT5BVPvpDMNtb6rqdnWyST4JpxjjNvwpZWSrBwcvhYoQw9VnmOtBiYWuDnJx8RdG5o5I/tZ3s9w+/caHzMczM5G/jJJ8X4mXX8opueVpSGNC6BpJ5Py/7ynqdlAzF8+hJgAzpJMFufn1ilXTkCqTTXMsHn63QHE+FlHVEHhgaAbf3+tXHICCTyhzvLtgKA8k1wdrIoX+9aG42V5ieTXIXBEA1lBVytVKWoYjxIw6qR8RVjlFxnVK0+o+ar4RemzbP4F+Ur/00fJ/EPYi5wqdyKD0sk1dZujWemlClaXUncLJEDnOPNbe1XggCCYJn39R6axQHNLjtwF1MXKjhHjPiJ3PmevwSzjXDluW4ueKfsxAHmCPFmHKIkkCiY8xY62LpOImZUg2PRZlu03E8BAS8blkEZS+rAdGIIJ9TmFeigyhKKPK4eRgmHxN48/5+qWm7NftVuFALiCBp7Ob/mTLl/yH1p1kWsWEk5+nYp7d7XYTFAC9YYrtOW5v5E2wB8aDLg94bPPorbkBqnYPDbfsjEKN4AQrt5gn9aVd2aOXWtjLA2BClw/tDhWV7toOtsHKgYNLRu3i1EnkIiOsxwO0IhrEcYHtXWxYJJBZWbxuMfH3xbtz3c8vujcx7pj06VuGEQM35Xaha3Hj7x3PRPGdMMhkp3aooW3lIcuQSczEHMCCZ6yDpVhwO4/Ft9fXKW7p2U/Tzd2bsUqV7SXrdg3LolZJhbZZlU7ZjnXTUa9N9Tr28TMbK7Q40fmuJ2n2czHf92bH7pbxDiD4gKWs5AniUtAcsdgEBOUEwDmYztAmsZOTHu1pv5LmMaXEMbyrbmHyqB0AHw/7VwdWrde2iOnZBsYIPn9dPqRR4jvSU7ZZrxr8jasLUal5BeZ9oFuFw9wNmeSByVZ8Kjqevr612mEb1wnXXqNilRwm7lv2WJ0Dr7hPXprWZm3GQEfGfUzSfML0bDcMRe8bMQlxy7D7xOnwn9TXGMrnUPJenaxmOHGrJN+wlFpYsKRFsEjQ5jy6edRoJPKVmznkUB6JjxnHD9yvPahWFtoA5HblWo2/eAFKF5cCSqMJj7KYcOrQgB1cmZkzJbzmsva4vrqtjzdt52s2O1CG43JOTCT8gNKP9kcBfVL5s8jo9EXB+P8ASNw+KV1zLMHqCNvI0JzC00V597Cw0eVer1lYKuDVSyvg1WrBpJMIlxbJKeJg7qpiSmQzEbkeOdObGumHhrQSvRudjOfUuxIBB9yDs9oCHC3l7v8AEghCeriAwE85O+oFE0Rv5CXfix1uNv8A0NwtJeuNaK5weRnSPWRuD6dBqaXlwDX3fwXNmxzGduFZbxWaGBnz98/Wuc5lWCEDWQbTOxh2vBngwu/kN2I8wuUerg8qpuOQy2jquzi5Wvd/15BJOJYRGQq4nNIjlG0xzmCR0HSDVRvcH7dPr/vqupJNG2EmTg/X/FgMThbmCu7yp9luR/8AkK9JiZFjUPevNO0yA0vTOzPFExOEuwIa27PEzAcg+se38KfDx3gI67JWWI6CPLdB4nEm7FlTAMlz0Qa6+vzgjnSna2T3cekclF7Kxtcup3A+aJ4payqqgQBp/MACfgTFeTLakK93gOtqCwWJCd4rDwXBD5dGMbENGmu/UaUcONI+RBZD28j64RyM2Mu59kSAgiQ0AASCfEIE6nmBpNClk0c8lAfpxoqYfEevtWusYV1UrkttOrEsRJ/Llb61zHPaXXZH17lxi9xKHw/A0QliZO4Ueyn5Qdf70ArUmU5w0j+z9fVrEUTI3l7RuhOJYTUxVxSbbrqRSWN0mviFaeSkg9CBI+dORuIcKRMxofjOHohi1OLwiWcXwS3ARHiLZQYGgJMknyXNHmabhlDCbT+U8Nnekl7g84nKJyIAsbnKEG08xp8KM6Ud3avHlY14L+Frj4gACG6DmPduK5JBC9lHLBKLBBCAx++UkiIkAkakTr8RRI3UFbcCKUlx46ITC8d7staPPw5m1XfUssaxqI5+VMOhsalyXxmORzBuProjeI9nTiBm72IUZFH+HpzidJ6jbzrEc4Yar2+ay+E8k+zyWLxWHa1c7u7KkHWTy6qdjPKng/ULG6Xd5DY+q2NiAoy+zAj05VznXZtedcSTZV6GsLKnmNQKl0tUUS7hl8B71uRpckD84n/o+lNybwAp3KOtrHeg/RML2VoVlDSYggHry/pS7HO/1KWje9v4TS3CcCV8LbtsIdEQ/iSRoDPkIg9CK7UZIAvldKJ9jS5YTjvBO5YsA3U5QpHwZgQPKTRnTR1cjbW29myTH7s2l2F4lecutvIoiSTbTloIUaq2k6NuJpKXJYBsNljIxvsoHebk+RTFi0jMQYUAQCNOW5PnzNcx2k+JoqylsqcyMaEq7TLmw1wdAD/lIP0mjYpqQJaE+ILFcMx16w/eWnhtQRyZTuGH2lPSus19cJwtsL0Ds5jUOVD/AIlxfEAfZLEeGSSSAoXTqfOa5uW500ms8WP0/u05jNETdI8vn/SLxWMzjMpkZ7uvn312foKRezxbrq40xYNvNL+KXsqSPaO3lpJOnlp7xWoW26jwncrKqK28o7sPxhQqltBME/dbckgbAk7joKz2hj3+DlcGPN1O7uT3L0lLum9efIKYpdZ5qKwENiVmtg0iMNLPcSsALc6ZW+hp2FxLmj1Tcsn3Lr8iktdO14e1y8PE35m+pqO5TWf/AJD/AG/suKomY1OpPy+gFUXGqSmo8KRFYsqAkcJPxC7lZzppHpqBFGY0uIC952TkaOzg89L+az99hOYGfTXT1roOb0XObNuTyeqd9l+JsD3RJjdZ+Y/X40pkR/7JvHeD4T7kw7Z2rbWQzGLg1XqR9oaco+YFYxS7Vtwl8mgEjw3Fu7y28sqBq07Lygc+nuo5h127quTl4B712k+oT6287UoRS5CuVqyqXC1RWlH7xkxRCqWLqoIX70iJ/lU+etPRNLoS0roshM0LWt53WqwfDFuW7ZXu791rgDWi5Tu1IYZ1zQWdGyt/LIExRoYWM3HK2/DdByD7StR2NW4gxdu5bvLkvMFe67Obq65WW45JZcmQRJgz1pkG1huxSztcQQFJjMwWTsMxAk+UkVmQWKXZw5THbx0Cx+M4nhMLd7i1hw7TD3bzuMxXyQgDWdqXLW1sLpAyWB1On3NXsjhi7bwtyz3QnS5auFlEn7S3NYk8j8KD90/aqSLY8aY6Wmj0tDcVwLLmtPHiUwRsytIkeVBc0xOBSD4nRP3XmTqVkHdTB9a6oN7hOIzAcWe26XFScjA89YjSfMCsGIEEWtd4tRZxyrcuW/ski5b/AC3iCfdmn/NXOdES0OHTY+5dFkoaS09dx70wxtqUBMTMa/i290qPjQIzTkeR1tCS8MxndXSCCEfTXkw/vX39Kee3WzbkLiZcV+ILfcI42UhLnsDQN9316j6fTjT4mvxM58lvEzR+CQ+/+Vp7d8ESNjXNLaNFdRSL1khaCz/aG+oXIPabceR3PwkesU/hxknWeAhZ2T3UBaeXbBIprorzKsvr42/M31NZdym+0P8AIf7VELVJNfXDAJ6AmoBZpW0WaWeBn2tZImepNMddl9ClYyDDc1nAafjSK49bDhUBlyYCjUkNpHxiOpEVICQvK9ksk1uP+tblK7vDb1m8M4dHSGyusFgDy9YInamXPsURyuzFAHeOJ16d6TTtWZW31hidvZ035j/vS+L+IrPaFbUsZhbpA16fWuiVz43GqK1PAA3dEvOTXuzzPv8Aug8z6a0lMG6tueqH9jY5xe7g/PzTSw8yJ259R/oZHupdzaXNyYe6dQ46KniV5kQlBLkhVH4mIA+Z+VbhjD3gFYhZrdS2fZvstaFlE8QZyW7waPKH/En7xbkdMunOuoGil19fdtodPmVTjf2f3y0pi1AHs5rZknlJDCCOTDnyrHddUw/tV7hRA9fIrTYfFfu1q1axF3M+QzcbQMU3JJOhjqeRomoA0Ug2NzwXNGwWW7UXlcukSAAHII0zkqoMGcxIIEDeOoqOIXTxWiqd1WC41eRmNu4y53aTAIaUkElSPA0gySeulBrSNQRXMY5zY3O9m2/v/lS4TjCbVy0xlk8K+YbRRSssfjDh1XEnxSMgNZ1P0VruPiEwyt/iC2c3UA5In1IP+U1vJ/A3zV9pEazXmvNu1WEyXs0eG4J/mGh/Q++i4z9TK8kGJ2pqRxy/uaaW6Rx4n/DtaHvLeZZ0g2zsOsg7aUEReJ3kfmiultrR1HyT5uI99hsgnNlYzz7y0VdR5yg+INKd13cur6o7fNMGTXHX1Y/pB27oxNskmLijxjqNg4HlsfcetFruneh+q/hYae8G/KccB4rm/hOYuLsfvAfr5UKaKvEOFzJ4i02FpcHjLlv2GgdDqPhy90UlJEyT8QVw5ckQobj1Rb8bvEQCo8wCT7pMfWgDDiHO6Zd2m+tmhAkHUkkk7k7mmBQFBc+SV8rtTzZUSK0shF3h4m/M31NYdyU5n/5D/aqStUk6Wb7Rue+VZ0yjr9onp6U7itFe9dfAY0xkkJCwAJ6CfOmT6Log7WUdhmVAuVhmBBmQdQZGnTbSgku1XSeZHGYiwuG6Z8S4xdxJD3TbkAgZFyjXU6SSSTrvzPWqkcXHhbxIGQA07lBcXZTZLi7mYqoCkEQIEjNt10ipFYfVJHJiLgZL8vT5oHg/Brl0hRoD9ttgI2G2Y+Q+VFkkDUpGWXosWtetsm2iHUKIBYyxHLMAAP6UkXgOJS0meB4QLpTSzHQRoABAHoKwX2kJ53SnfhB8Yvd2LVyJCXrbkdQCf1imMVw1reKLdS9I4Bj17qw4IK5XtyDpKn9QJ99dEcLqPi16g30Kn2u4bfv27YsN4kupcK5subJJAzciGytrocsVCT0S0Ybq8XCSdv8AhV6/btIuIyXhbYXVGbuWJXQMuylmBCsddazI4NFuOyLCDRr3JZw26bFi3ZvXpuW7cyjKQQWBtrbYAE3AJ8LbelBkDnlrmOofMJ6GNxaTV7/VrLJwD95xhDK1kuCwU5p0AgTcJaSDMmtWeArMbSe8N+tf89eiZ4XhAwV1YtSW1W47Z0DchlEANEnU8udYkJa2zv8AJKT5BhaTG2vXkoi+zMxZmLMdyd/9B5DSkXyF5srhucXGylHaPh5u2TA8S+JfduPeJ+VEx5NL/atwupywL6iuoE4q2HOrVKeHvsjBlJBUgj1H9/Oqc0OFFWCQbCvw2KdW7xDDjXT+nMciOlU5gcNJUDi02E9zJeQOgCkbgbow1Mfh6dKUALHUf+ps6ZG2mvZ/izuwtXBJ1yv96Oo6xzFDmiAGoLmTQadwtFkpQlKr4iqClLgWtK6TR7Wrfmb6mhOPiKbz/wDIf7f2VLW6q0oFneO8Gu3LodMsBVGpIMgsdIB605BMxgorpYeQGs0VuSlo7N4kjMbYCyQCT0BOwBMQDyoxnZexXSMmlmotP7/BLuMcN/d08RBdoyhCSFGslpHOIAHSiRSCQ7cJPvXPGpgoce9LcDh7ysGynKSJB5j09KJI9hFWmcaDIY4ODduvsT3C4hkIuRoDGXr+GY8JIFLaQdk/lMZOypDXkL/ZMcFx8TlujLMw4EiPqpjSR8qy/HI3auG6B8RPd7/MexOrThs2UFghAYiDBPKJmdOlJuIaQHGrSzMWR7dTQopiUJjMFjcnSPcdZqn20bC1uHELj49gh7KC9ZhtVcH1g9D5cvQUayx1+SE8iOTwqnspjmwzvg7ze0Q9ljsSNvTTly1rqxvD27LowZG4f7j7FqX7SZioYGEkMDqQ2kSv2gIO2uvShyl5bTDRXTOICNTd7VrcRhc2ZVPdkZSzAADUZiphiozAE7Tz2rbmte0tduChDFeNyFm8H22tXMQ5Csid2wtqwDTopZc24BYM2YknfQE0N8Y7stbttQ9FUJD6Z1vlBdpOMW90AzqzRdDHxQYQgHYACI6aVhgIAaTZHVNn7uMlx93r1QvZ17l7Ndf2dQCJXOTvIB1Akj3mszyaNhyuDlZR/C0rQNbpBcxQKVaiwHajhvc3ZA8D6joDzX9ff5V08eTW3fkJ2N2pqTBecSOYpi1ulO2inZHbyn+izUsDlUASjMPwq6+yC2NN5BM+ssfShOnY1FbA9y0/CuALZBdjuCCx5eg5daRlyS/YfBPR44j3JTfgvCMrG6QQT7IO4HMxynpv8YGJJLGlcfLmDjpbwnJSlyUmqWt1sK10W6lrVI9LoYnlq31NYe3xFNZ3+Q/2/svrgABJ2GtZAtKtaSaClhdLq5gRrp1J11gbDffnFXWxpdrCwnRu1v56BG/+NL4ckNJ8QO8ZZ35HUdagjrlHyckRtBCznEeDrcykMwKiJKjbkDDHNz6fOjtfXqkMfN+zEmPe+hWYxVsW7jpnDZYkjSCeRHUUYNLqocr0GJniSIySCq/X2JFj7rMdZAmQOQ8/zRTbBpFLn5DzI/WR7EXwDBvduDRiiQXIBMgaxA5mhzytjbzueEHW7oLWnTvA11cIgytcJO/hEKDpylgf6RrXNk0Eh0p4CP1IjQGIwGIvXGVSIUlS5BC8thuTB5fGmIixrAf0SWROGmjytLZw4VQo2AAFDJs2uU42bQ/EOGpeXK421UjQqeqnka1G9zDYWo5CwrJY3ity272b+ZmTRbqQHy7jMmzjXqDXTBbIA5deDJkaPBuPJDPxgsrL3kgyNdDB02PrWdBThzg5pBtcwjy1tbNtndZy5RsOfimOe5rJady4qjlQxhpA442TrAdl2c58QdP/AEwZ/wAzD6D40B04bsz4rl5Oe6Q+FadLAUAAAAaAbAUobJXONlMOE8JGIJBYhfIgEz0O42PKncXHDhqcraN6XO0fCFwym4LhKyvhME6iIUzvPI9aJPjt06hsjRwOkcI27k8LIY17eImxdGXMQbbDkeW+xmV89fKVo/B427pufClxTv05WYvdn76MwVc+X7u5H5d/hO9NiZrhus6g0A+aptWMRbaVt3h1GRoPrpVnQ4bkLTZdJsFaXht/QB7FxDyLSFJ56sBApKSM3s602zKYAduPJabDYAmGuEEiIUeyvp94+fypfZuzVzcnMfLsNgjEZWlUIZpAgdToP7+lWyMucAljE8AFwoHj1TfEdn7ioWkExMAfKeZ2Hu86aOGNOx3VmOhaSAyNo8tND7qVcC3wlYpfBazSsKVldT6n6miOG6azvz3e1EIOXKsFqVQGKw9yTlXKomCgB3EaroQTJE6gVr63XQxZom7vJ1efKjwbCvuykbnUEawAAJ19kfKres5UzXN0t80wxtlzbYWyA5U5Sdg0aE++qaBYtItq915FiLD2nZWDBgfECdZ6k895nzrqBwI24XXjqtQR2Cw1zEkIiZn68gOrn7PrzjrWJJGsFkpprXP2AW87L4RMHbuhjLhoJ5McqmQNwNR8t964Wc508ja4r9ytsZ3Vhx6oQcVYvlQEu2pCiWbeMxGgEddoorcUur6+CE6YDdOsDwtlXx+EsZIGwOgifQDX1rsx4IDQHcrh5E2t5IQfFMett+6IdVyyXCgkk8hOgAG5315c2GYsfVDbuLQtrGYMfaxL+rn4ZQwmmGwRgdFe/krUW3dugpgy6bFLlvwEeEE5j7LQJDTMz1gx8cemgiMe5ptQ7a9n8DZsF7GHcuxgFbtzwTJzZC5zAaaCg90ByjjLe41aQ9leO2cPmByqSZLNaz3I08IZjoJG0b1sRMdysSPkdzutbY7SC44XDIL4OrfwMhB6Z1Yj3kR51gwRjoEMpd2hxafvTJfZ1gKbahQVI2MEsAGzAzoZEUhkMId6ei9D2PJGGAAN1dSfr91x+KG0UewXUsgmYKkqSp8KrAMBdvvUNkz4x4eqdlwIciQiTkcVe4Prvwh+K8SxOJAsssSVOitDkwVLEjTlz3E6USTIc8b8JeHs+CElwO4Ox32+SVX8A12Ctq4HXXKUfWN1kjfp6UBji3bom8uOKeMOad/W/gh7WOZWzoCHBMggzsNGkyf7IrenzXEkia5pbVenktv2dxNvFLo6pc522MH+X7w9Kz9mceCuW+BzTure0li3Yssb7Lroqg+Jm0Hh6RIM8qpuO8GyrijdqsLD8J4neAKFmKGQqwc0/hI1AjlRZWt5HK7eFgxPf3ko28vM+zyWhwGMazeF0KiruqlogNuIAMQZEHpQo3hjr5XXysQ5UIYRWng7Lc4jtQGtEqlwmIyhGmRE+yDGp32+dOiSOtVrzD8abX3del9Pisxh72aZVlYkmGUifSd/dXPlOpxcEDJw3wGnUR5g2FflodJcBGWcKSJ8z9TREznf5DlM4U1KSlK21a8qyQpSs7k1KUpc7k1dKUlnGOy9jElWuKcy/aUwSOhPMfSiMkc3hEZI5n4UpGIt4R7lqxhSWGUAAHxCNzALOZJ1NYkaZKLiuniZAjYSeSq8DwTG4hmuXz3QczA0IEAQF1y6KNZmrc1gqghSZm5PNrTcJ4MmHEW19SdWb1NbZM5ptc973P5TcXBGqGmBllYICquEf+mPjVHKcq0hVIpn2fdVDJfamlOE4dbInLyp9shIRQxqovcCstq1sTW9ZKoxhQt9nMMfatA+uvzqFUALR1vhNhBCoR6VVlWWNSDtR2et31hkDDcHXMp6gjbarLA8brAe6N1tWQv9lr+XIt65CsWBbxESACAYEgwPeKEcRvRPN7XmBs8oe92TxRjNeJyggQBsTO++9Z+yBb/+Yl1Wqj2SxLvma4czGWMLqeumk+fOp9mHCpva0reEda/Z811puX2nYmBJjz5++rGOAhP7RfIbICa4L9ndq0wYX7uhkiVAIHIkKKE8MabJ4WvtcuktFUeU64z2Xw2JSHRSwBynUFZ6EGRUdMxyXjc5nBWWxPZO/hly2kF5I0IIRxvo+3eDXkw32pVzNRu13MXtSNjQ1wojr/3ZC2+H8QZYWytmNpYL6glCzEeZrTccndGl7aiadhZ9d1C/wDiBcE3LWaN81w6jnMaGI+FE+zJZvbhF0B8F9geA49cQpdLeTNJZXMAc4B1110jn0rLoaHVDm7S72ExnqtM2HNJELlJ5w20Mi+/6mjAJnN/yHIk4cVKSoCiMOKvSFS+7gTU0hXS73IqaQrpdWyKvSqpWrZFTSFKUxYFTSFKXBYFVpClLptiYir0qUq3sCppVUoiyBUAUXTeI2ogeQtBFYVp3ozJSqIXBdOYijh5VUilSedb1KUq3t1oOVFqruWBFa1LGgKp8IvSpqU7sKK4ZZ2rJeQoGBXhQNhS0kpRA0BCukmaQd4uVtSNsRWdKlLqpV1SlKLWBUNnqroKq7hzyb5UMtf0cjBzK3b+qGuWN9arQ47Wrtl/hQxtRVhpHVUdJ4F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data:image/jpeg;base64,/9j/4AAQSkZJRgABAQAAAQABAAD/2wCEAAkGBxITEhUTExMVFhUXGBgaGBgYFxodGhcYGB4aHR0dGBcaHSggGBolGxcYITEhJSktLi4uFyAzODMtNygtLisBCgoKDg0OGxAQGy8mICUtLy0tLS0vLS0tLS0tLS0tLS0tLS0tLS0tLy0tLS0tLS0tLS0tLS0tLS0tLS0tLS0tLf/AABEIAOUA3AMBEQACEQEDEQH/xAAbAAACAwEBAQAAAAAAAAAAAAAEBQIDBgEHAP/EAEcQAAIBAgQDBQUFBgMGBQUAAAECEQADBBIhMQVBUQYTImFxMoGRobFCUmJywQcUI4LR8DOS4SRDY6LC8RU0U7LiFkRzk9L/xAAbAQACAwEBAQAAAAAAAAAAAAADBAABAgUGB//EADYRAAEEAQMBBQUIAwEAAwAAAAEAAgMRBBIhMUEFEyJRYXGBkbHwFCMyM6HB0eE0QvFSFSSi/9oADAMBAAIRAxEAPwD1u1dETNYWqKzHFOJNivCpIw/zveZ/4fQfa3OmlHgg73xO/D5ef9fP2LGVlfZfBH+Z1P8A59B6+Z6dN0hx3A+8fMYYclJIA9BBHwj370xLA5x2OyVxc+OIeJlnz8/alGKwR+wqieYzEx1Gw320M6eUpFtGhuu+Hl0YeW6f2CV9qOAqgtXTmLKDnALQdoUkAnPqWBB1ykcxBHx6QuR9p7x93t0/tO+zKC9YW49oLmmAQdQNJgk85/oKbhja5tlqSmnka6g8pzbsquiqB6CKYADeEo5znbuNqYStWs0p93V2qUe6qWopC3UtRDcTuNas3LigEojMAdjlBMGPSsudQsK2ttwCT4HtBnCkhZZrdsIAQ/euufXNoEyyQeYXSZihtmtGdBXC43au2AWFu7Crmc+HwjvDaOmbWGB26aTWXyMeKcLCtsDmmwd/6ULnam0C027gC9/Jgf8A25AbnrJIj5xV9+Pr0VfZj5+X6rvEOPNbC/wmUsLhGYTK21DHKAQSTmEctDMDWrdNXRRsAPVO8HczorwQGUNB3AInWKKHWLQXNo0rhbq7WaVot1dqqUWt1VqUlvGcFeuWzbtFVDDxMSZjoABzG5/sBmD3N0tTGO9kbw54uuiR9neE4nCPcUqt22wGUC6QEIJn+G0DUkHNuMo61y5sKR8ZZ5rqjOi1B3CtxFi5fvnOMti0VncqzmJg6ZgoMExA1Fc8dnOx4XkbkDn18k0O0BI9o8zx6f2nljA5LiwF18IkhSWgmAWIBbLByncAmRoDzosOWeLVwbTsuZTq5CtwBVs4QgqrkDKQRIAzCRpo5YaaCI5V67BDmwNa42QvL5oHekjqr8RhwQVYAgjUGmntDhTuECKR8bg9hojqjOBcXayy2LzFrbGLVwmSpO1u4ef4WO+x1ieVJGYnV06H9j/K9FFI3MYXtFPH4gOo/wDQ/ce/ha4GqQFm+O4nORh12IzXfybKn8xBnyUjnVRx94/T06/x70R8v2eLvf8AY7N/c+7p6+xVpbrrDZeeNqOIw+ZWWYkET0kRVO3BC0w6XAoLB8Mye02YjbSAPdJk0GOAMNnlPZGfJM3RwERctijHdIhUW7AGwgEk+8mT85qChwrNldGHHxqlatS1pV2qpSFqrtVS+7qpaqlRxG93Vq5dylsis2UbkKJIHnAqi6ha01mogJHb7SYa7nS4B3eWzmPtof3icqnKDzBBnSSBzrHeNOxRe5c2iOf4V3e4DNk7tc4VNBYfNlViEjwagMrQRtlJ0AmpbFNMiCuXeHi4LxbwraUKvdnu+7FzwugCSw7wjxAxqp5g1nwXa0BJVImzewBIyIjE5vZskkd4xRiwCyoZwQZ3ynkJq7YskSdSqLWL4eURhbTJ7CnuGgd4QmX2PCToIPKOUVLYr0y3ypP2kw1u2vd6r/EAAVlULZ0eDliFMCBvOk7VO9aBsq7lxO6f4R1dFdZhgCJBGh1Gh1FEDrQS2tlcVq7VUuC3UtVSl3dS1KQGIw2XM2YCdJjUTAAmdpjlWDY3RG77KzB2lNsALCkRDbxzneZ+c1BRbShB1brKdu+BYi5bSLuezbOlkqoILGMwYAZ948WsTqdaSmgLRbV0sbKBNPWm4Rw5cNh1tgaW15Dc7kx5mT76bb92z2JB5Mj780g4h2zChgth2cSNSI0EyYk+4fKlfto4ITZ7OdQcCg7PagvZZb9sBn0QicrTtMaqRuNdY61h2S2Rha5ZhBilD4zRCPs8Wtkfxrd29cky/f3V05Qqrp4Y31knaku8CcLC/wAUbHOHnXXrwtlg7WY3Lh3e4/8AlU5F/wCVR8a6OIPBq8z/AEg9qH70RjhoA953P6lGC1TVrm6V17VS1elUFNalqaVBrVTUr0qq1a0E1QK1QVgtVdqUpLZqWq0q1bVS1NKl3NTUq0pMe0uDysxugZSQQVbNI0PhiaCcmIcuCeb2XlGqjO+99Pjwo4vs7avpeddDiURXLhiO7G0JIysFZoPImTMRWtIPHVLai0gHor8R2Xw7XFulWDqqKpDEZRbJKgR+ZgeoYgyKstF2q1uApDP2QwxXJlbKFCqMzeBA4cKpnRcwB/lA2AFTQFO8co4fs1YtvntqytBBIuMM2Zi5za6+JiR0kjbSoGgGwoXuOxVNrshhQuQI2WUMd45BNsypIJ1IPPnABmKrQOFrvHHdTbsphjHgbTvY8b6d9/iRroT8uUVNAVd45NMJhFRVRQYUBRJJMDQanU1sbCkMizave1V2q0r5LNS1WlSKVdqaVQ9sHeqJtXpUkt1LU0r57IIgiR0O1Ud1YFbhdFuoVKWF7YcFIu98YKGJ25bACOnPfc7AxxsmMtJPmu3iTNc0N8lnVxKoDmCm2+gzCSsbwOQMgzy94oDd+OUPLhI8bRytjgeF28Xat3dJC5DGxKEiYHXf306YGzAOI6ImH2pLixljTtdrYcLM219/1NNY7vuwlO0G/wD2H/XRG5KLaS0r5hV2r0qhwalqaVVctEj139Kq1oNWD4h2hxdnEOjOpCN7AVcpUgMADGYHKw56GubJmSRy6XVS9VidjY2Vh94y9fqeo/ZHdpu07AouHcCVDs0AkBvZABBAO5PMaVvKzDHQZzz7kv2R2M3JLnTXQ2rjf+lJu0d6zhbTOVe9dzFJEAINMzARJ20Eb+RrTssxxBzuSsQdkMycx8UdhjTueT9HogLvHOI2hbuu/gu6oCtvKfI5QCDGsTt74A7KyIwHuqin4Oy+zclzoI9Qc3r59PZ8k24v2gvPhEv2CE8eS4IBZW5ZZBBHPUTDDzFHlyndz3jFz8TsuMZxxsgH0rb1v4LPm+5sNiHaybxuqqMbVs3DlEufYy6ZkMkGIOskUt3pMXeuq+my6Rwo/toxI9WivENRrf8AZarsNjcReFxrtzOoIAkKGzbn2QNIjr/VrEmfI0ueuV23h4+NMI4QRtZ3tKu0naO/bxbrbuQlvKMsAhjALZpEnUxoeXWg5Ga+OXS3gcrodl9hQ5OGXvB1G6PlXp7VrMPxJHsDETCZCzfhyzmHuII91PiUFurovNPxnslMRG4NLDHjGOxbv3HgCgtkXLOXkMzA5nPlA/VAZM0pPd7AL0cnZmDgtZ9qBc53lwPNHdku0j3HFq6cxYeB4AMxMMAI25wPnRMbLLzofyl+1ux2Y7BNCbaf0vj3IjtvxS5ZFpbblWYsTETlWOfLVvlWsvIdG0aeShdi9nx5Uru8FtA/VE9kOMG+hDmbiRJ+8p2Mddwf9aJj5Hess8pftTs/7JPpH4TuPr0SLtPxXF2cS6LfIWAygKsBWmAZUknQ7/LalsjIlZJpadiun2Z2fiT4jpZGElt9edrWwwGJFy1lS/ae6EguhVgHiMxUHadYp8OJGxXnnxaXbtIHkfL66rDcL4jjLmIS0cQ2YuVYkAjwTm8MAfZPSubFkTOl0E/ovUZmBhR4InZHuQK3O1/Xku8Y4hjLeJe1+8H2hEIgADagRlnQGN9Yrcs8rZdAPPog4eFhyYZncw22/wDY70i+CcYxNvFfu9253gzlDtvyIMT0kHzrUWRIJe7fuhZfZ+M/CGVCC30u+tdVu8lP2vOaVwJU1LOlUY/ArdQow0I36elDlYHikSNxYbC837SdkryFltqWRxpEkASBB1JgF11/Mekcx7DG4WuqycStIJ3W37I8PFrCW1Cspglg24cnxchpO3lFdCM01c143Tvg1v8AhIfI/U1iA+AJvOb9+5WcQx9u1GbmQDGpUHYkbxMD31t0gbyl2xF/CQ8A7T/vVzuxbKwjO3MDxAIJ6kEkjlFZZNq4W5cfu+Vo8tF1IOlfZKlqw1eVcZRcRjMTkaTBNuP941tUBUdSQtyPMCuXK0SyuHpsvW4k0mHiQv8A9S46vYeD+6WNhgLdu5m1uFiF/wCGsAN72zAeS0s+PTGCeT8l18bKM2W9jPwNH/6Kd8UwpuYPD37fiW0Gt3Y1yayCfLqfxDzpidpfC1zegXK7PnbjZssUu2o7H37fEFVYrjqPgreHIOdHBVtIy6xGs5obLEVT5w+AM6o0fZz8fPORY7vc3fn0+KLxuGOH4eqXZW5fu94qEahEAHi6HYwdfEOhjT293jaXclBglGV2r3sf4Wjn3V8ylFvDWf3a5eZz3neJbtqJidGYsdj4A8D6kiANY3uC5x9nouhLkS//ACDYWAAcuO1kevy81oeyHH7GGw1/M03MwKJr4iVhRI21Uz0GtM4szWQknouV2zgy5Gc1rByB+nPwWfOIwxsP3hY4prmcPAiJ8QJzT4pYnTfL0oBdG6Ilx8R3XQbBlRZbO7H3TQG8jjqa87TjsrjFuWr2CZo79WW2dwGZSDPQHT4HrRsSTUwxH3JPtvEMczctg2sX7Qdvil3BeItgsSe9RgQCrppmjqs6HUaHYihQSHHeQ/hNZ8DO08dr4CLHT28g+St7MYbvMQ2JjLh7bXLrOfZUSzBQRuRImNgD1EkgbqlMnTdKdpTNjw24l2+gDW9V9UFDGcZw17FvdxIY2spS2oAmBoCQxEbs3UEjpWjNG+Ql3HAWR2dlQ4rWRbOJt24HsCB7N8WWxeVw2ZdVaIkqecAwDoDHlFBglEcnon+0sN2XjDbxjf8AkK3tbxSzdxTMlwFQqLO2omYmDz3reUQ6UeXVL9jxyR4T62Jsj4V81Zwe6hxwbC5u7Vw3NitoAZ825ggNAPUDfSpEan+74Wcyx2fpyiDJ04vn+OVTwLidtcYl0t4TccgDUxczAaDc+IaeVZgeO/J87Ru0ICezGs6tDb93Kl2txlpsZd8UAMEbkQVAVoDeYMTofStZBBnCH2WxzOz3VVmyLquOq3fZzsthrWW8hdyRKG5HhDDkoVYMHmJ1NPRwMYdQ5XnMrtDInb3bzQHQCh+ia4riFlGytcUN03I9Y2o65xoK63cVlzKQwOxBkH31LV0poNaq1NKJt25FQqaV81msrWlc4Ha/gJ6fqaBEfAE/mj79yF7R9nlvrmWFugQrRy+63l9JrMsYeL6oUMhjPosp+zDBENiy4IuBrdtgeWQN8iTuNyKuHYK5/EVve6o2pA0rosipqU0qqxwmwrm4tm2HMy4RQxneWAk1QABtaOoiiVdiOFWbkd5atvG2ZFaPSRpUNHlQam8FX4fAoihVVVUbBQAB6AVd0qIJ3Vdjg9hGzJZtK33gihviBNVsrJJFWrr2BRxDorjoygj4God+VQBHCh/4bayZO7TJ93KuX/LEVNle/ml/FuyuGvottkyqrZgLfg1ggzl5EE+fpWHxteKKPBkywOLozRqkfZ4TYVQFs2wAIACLp8q1QQDZ3tL7vZTCnELiAmV1jRTCkjYso0JE7+kzArOhurV1RxkyiIwg+E9EwxGAtv7aK0bZlBj40TY8peiFRjOHW7ltrTL4HUqQNPCRGkbaVDRFK2EscHA7hBcN7P4ewmS3bEbksJYk8yx3rDWNaKARJppJnl7zZVHFezeHxChbiDQyCvhYe8ctdqj2NeKK1BPLA7VGaKZWeHW1UKEWFAUaToBA1O+graAQrrWFVdlA9BH0qAqtKiMGoMhVB6wJ+NTZSiqr2EUmSoJ6wPrUU0pXx/EtZw9y4o8QGnqSB+taB3WXCmkpdw7g2EXDC7eyXO8QNcu3I1zCdCfYXoB9ahJJVBgAWa7NdpBaR7Sq13+NcyMzQotKFhmcgxoMxnzq0PVWwC3nBsSL1m3dAAFxFcQZ0YTvWLRw1M7SCpqV6VcbVVqV6VV2eT/Z7fp+poMX4QnMv85yKx+JtWkLXHRF+8zBR8TWyaSwF8Lxtu0V6xibt5WIW/HelVkqBJVkG2ZQYmDIJ0JikYshzga56LoSYzQG/qucfxBusiYe5eu3LkEZbjM0HWYzTljXQR6VmN0znbkq3tia3YBeh9j+C3cPai7ee4xj2nZo9MxMe4xT7b6pBxBOwWiCVpZpTQVVqEIfGcSt2mtq51uMFX1kD6sKu1AFLh+Pt3kz22zLJE+amCKgN8KEUiiatUvhUUpdFUrUTNWqpczVFKXJqKIe42tRSlCKii+iopSrxN9balnYKqiSxMADzNUStNYXGgsdxXtrcAzWFUKTFvvFYteP4UUgqNt9fIc1nZO9N3XTh7PB/M/4nnZvtRbxKKNrseNRqAwkEKeYETO2o1ojZmk6eqRlgLPYnFxqMgUs72t4yti3BCEuCPGQFjYyD7W+3nuK00WaQ5XFosC15BfxiGVNwsgdiqK7FUnXQHTX72u53OtE3CUJJG6B43dLE27bqyjKYSSDMRmYnkTtptsKwZA3lMQwucdh71suwdrHuqW1vP3Cgwfsan2cwXOYM+GRzE0n3rnuXQdG2MVe69YtaAUYICIVqiulDs7/AOXt+n6msRfhCPl/nOXkn7SuLX7fEwHZCoUFEEnu7cxJJ0zuQxMbAKDQ5262q8d2krjYa5iAt1LLKhGjkH+KNYCKB4tdj5ncb85zXR9Dv5J4TMJq13HcBtolq3bs5mfXvAvslQDOcf4Z1JDa6iI1kLY+U5znPe+q4VPIoMDQQVv/ANndhxg1a4ztcdnLlmmWDMuYTsGAB6a6AV6BjtQ1ea5b2hriFqRWllfBalKLzP8Aadw27aZMTaJy94rnot1YhiOhyrr+HXlQXgtdfRMRkFtdU97B4tbPCrV662UBblxyZ0zOxOnv2owoBAduVZg+3mDu3Us2e9uPcIiLbACZJJLxAWDPPQ71NQ81DG4blacPWlhTDVStdJqKKljrUUUM9RRQU71FF12qKJdxfjFrDpnuNv7Kj2nPRRz9dhzrLnBoso0MD5XaWBeb8a4++KY5mGVNQk/w7fncY+23rp0HOkZJS/2LvQ40eMLdys5iMU76yTMqD9og8gPsKZ2AkzrzFD1VsFUkgINcdfX2r0LsJ2SdCuIuNEgFVAI1gg5gdj5R6GjQwmw4rlZM4I0tW5uLTyRWT/aRw+1dwNw3JlPEhESH2ESNjMEdDWXP0DUrazWaXjWC4FcYqFUnMTvsNQBoBrrH+agPyXV/CZbjsv8Albbsx2AZyHu+BByAE5wzKwjaJBPvHnWWsc7lR8oGzV6dgcBbsqEtqFA6Dp191HawNFBLlxPKJC1pUF01FpWdnv8Ay9v0P1NZi/CEXL/OckPaHsTaxWOw+JdLZtoH75SPFdaF7oNp4kEHQn6mrI3Qg6hS1DJyFWspHxbs5buq6oz22fmrEAEmSQsxrrt1pV2HCX69O6IJXgVaZcOwNuxbFu2MqLOUSTAJmASSQNdByGm1NBDROarUVgNRRDcRtW2tutwKyFTmDRBHnNUd1AaXiox8Lbwtx1awjG4niPhLQQDrJUEsR0zdNkzK57K4KeEIa7Vyn/Z7iuCwj3HMu8BUW0hdgsAsxI0CnwgSR/hmK1AQxtvNX5oc2qQ0wLY9le0AxqXLioVRbjIhP2gvMrup6g02HWlnNo0nZNWsr4tVqKm4aii4pqlF8KiigxqiVF5J2wxd0cQa6DnRQFAbQABdVgjacxkbzST5m6912MWxFQ2tJcWz32ORDAI8IBIWftQBE76nWhucXHbhaLg0eI7r0bsT2PFv+LiFV3MZQVBCkcwes+4789DxQgblIT5BedluzTVpRUOwqWoh79pHgMJjWDtPX1qi0O5VgkcIfEPYsgOVUbKsLJJ3hQBM6E+6eVQRtvYKi+huu4DiNu6CUOoPiUiGU9GU6g1oilQIPCKY1klaXynWpatVu5nY1jUtAK7s8f8AZ7fp+prEZ2Rcv85yYu1b1JdVs1TUooTUtRfTUtRcmpqUUg1TUovPO3PaKMbZwmYC2qC7cnmSTlHOfZ0EbsOYBA5rLEeGtVqHEOGnElblvCuxBEOyhABOulwgsCNNo15b0j3UtbJrv42lfHhf7sxlRbzwdDppynbNJOnnz3rmZYlY4B+6PFMx9kLvYrvbV9rSKrq6i5euEso9p1U2wQ3eNACnxADKPSu3hvc5hcRQPAXOnIsAc9T5re5qb1JddmpqUUCKmpWoipqUXyipqVKLmq1KJJx3s5ZxWXN4YMllAzHQgAmNtZ9woL4w42jRzOZwjeHYG1ZEW0C9Y5xW2tDeEMuLtymC3K1qVIXji3HsXFtOVcr4SDBkaxPKYifOtNeL3WXA1svKMbxO8NbmJxPdHQqtxg63BplZiZUEzv0607oad0prdwqRwvG3YcPfQHVQb12fUkmfeYGtXoaq1uCr4thuIW7UXMQ7W5BIds7L5gkZuo351Yj3tqvvNWzgtN+y+7Z/iDOf3ggZ0IAGVSYZIPiHi35dBOqs5de6PEGgbLfTS1oy7NTUrVxNZ1Lar7Pv/At+n6mssOyJl/nO+uiYP61q0uuTUtRQZqlqlEtUtWol6lqLouVLUQFnhVhb74kIvfOFBeBIVRAAPLz5n3CLtS0YLtXapC3roOmhqtiovrb1dqLoveKIMRObSPTeZqrUVneVLUX2epatRz1LUQWM45ZtEqWlhuqiSPXkvvIoMk7I/wARRYoJJPwBIr3bi0DHdXDH5f60P7Wz1XQb2NkEXsq7fbqzOtu4B/Kf+qtDKZ6qz2NkDy+KLw/a/CNu5TyZSPmAR860JmHgpd/Z2Szlnw3TvDYtHGZHVl6qQR8RRNSTc0tNEJX2rxlxMLde0fGi5x55NSumsEAjTrWmEahaweF4Nie0OKFwvdcXQ41zAaqw8vL++jjXFqEWtctz2X7XDu1V2LWtgx1a2fuvzYa77jnI1o2ztwglpB3T7jt1LtiQwIIkEHSPUVuLYoTjusJxh3wty1ftMVMBlJ6gkEeayCI6GszgHYosRK9a4Dxr97sWr9shQ3tCJhhoygyI1B1rlP8ACaTgKcJerGpWpvcqtS0quCXP4Ken6mqHC3l/nOTE3au0uoveqrUVRv1dqKJvVdqWuG7UtS1A3qlqWvhfqWpag96rtUh89XaisD1LUVX72C4QEHRiddRBAGnvPwqWpat7ypalr43qlqWlfHuItbt+GcznKsbiQSSPMKDHnFAnl0MJTOLF3sgaeFnVuBIUqV+e53J6k6zXAcHPOomyvRxxCqbwgr+HRjyjqKI1zgE217mhL8bgwBKyaMyQk7ojJSeUsdaZCZBUsPibls5rbMp6qY+PUVtriOEKaGKYU8ArRYPtiWHd4hZBBBdRrB08Sc/d8KZZLfK89mdkFvihNjy6rymR4FJ+zHvlv0rrXa8/VIvheCa5fW3YnvCDsRqAJgzoRzg1BsdlTjTbK2mG7MY5YOTXc5WEH1VjE+fzFHD6/pANHolPatL11bVplFtrWaZDDOWMzz69Tyqn+PgrUZAWg/ZpjGw69w5DK7yIJORmAEdMpyj3nz0TyIDWq0Vslml6RnpC0W1Lvqq1dr7hLxaT0P1NVaLmfnORT3qlpa1W96palqhr9WpajbxQYkA+yYPrE/Q1e6tUYnittHS2zeO4SFHUgSflr7jWgCRaiuN+s2ourdq7UXc9VapQzVdqLhu1Y3NKiV53x7jl3D3+9RszZiFUzBUxI/LI+InQ79CRjWsorMDXSPoLacDuYkhhiGtlhl9hSuViJZDJObLIE+tJyN0lFeWX4U0mh2sApVxhtbR5ZyD/ADKQPnA99JZwLoT6JzDfUi7cwgYVxQCNwum2UsKU47hpCgLG5NEa/fdORZQcfEl6Ye4zqmWGMmTsAIkkc99vMeobhj7w0FjKymws1BaHDcFw4jMgc8y4mf5fZ+VdJkbG8BefkzZ38uKnewNg6dzaj8i/0olBBE8gNglY7i2At3MS1i0qWsglm118ObQbAAHkJP1YixGubqKYHauSzYOv2rMt2Vho1cEakjYHnpoTzjSnu76Ln/aL3VvBb6cOxQDIHS+VtklWFy0CVIa2x09rXLv4AawRRRWO1tXr4xBFlXPtFRtzJ6evL1ojd0F508LzbtvxXMHQRkVim3tuAO9cnnuqj8M9aq7VgVQC0XYfs+mHsrcdB3ziWJGqg7KOnn/pXNnlLzXRHC0/eUC1druas2tAqrhl/wDhr/fM1ZKJm/nuRFy9VWlrWf7SdoxhspImTtHtgbhW2DiZg7gHzINEzWtAWhB2ww5SS+U+Aw0BsrwA0eTEg9ChrfcutVSW8F7SRYxN5iubvBCzIV3A0PkGJk9AaI+O3AKyEJw3jAa9exlwiFb92sZtCdi7HkCWInaJI5Vp0Z0ho9pUTy72usBoDAgDMzToqfePTMfZG7bjSKCISqRfAeKtiJuEFbf+7U7lQSM7H8XIdNdeWZG6dlCKTvPQrVWuF6u1LVWKuQpHXp/TnR8dpc8LDzQXnFi333E5JlLJLE8v4ev/ALgB76ccdcldP4TUQ7rHc/qdh7/6XpOABVAG9oyW/Mxk/M/KufI/U4lLDYIi5codqILFKHUqefxBGoI8wQD7qo7iittcQbCFw+NZfA8Zh02YD7S+XUctuk8qWEsPouxBK2YeqrxGPEUHQm2Q7oHhfEA9wE75WUesgj5A/CujiN0EhLdq4xY0OHCdreinFwlK4alqll+1fDVZTfDZHRSSTswUHQ9Dyn3EHSGseYtOlURaQ8L4k92FRR6AkD+4rqh3ol3xgbkrZdmuCsGz3cp0gLEjlqSRrsNI/wBByG1qMK3tdxrulZgJ7sDL07xtEHnBl46Iao7NWh4n+xec9k7JxeKXvDKWpdvPUkA+rfIUpkS6WH1Rw2l6mbmtc21LXxu1Su10XKq1pJr/AB2zYQZmkgEkLBaJPLmfLeitic6yj5m87qQF3t5hIkXB7zB9COR8jRRiu80tpWe7SdpcPirNy2y3FZcrWjHhcg75wYCkNE8p57UeGEsN2tAUshiMI6gvckqykAkR4nk6iORLGRzM86OCCtIPA37jL3IeELBiORbafP086uhyomWJwzC1bFy40W85UAQZcyYPIk7/AKVQPkohcEty49tFtZ9ZyamY5vJ1gbk6RpETMJAG6i9C7PccW2pa8/eXSYyWQ10KNtWUFSxjUk6RGwACsrHPPhCwQStXwriRvLmNt7Y5Z4kjr4SaWe3SatYOyNL1i1SS9oeJMltoyggTB3PpH97zFdHGZoZrvlZ/EQEn/Z9hpR7jatcfnvlU5mn1YoKw5+ljneeydzPCGR+Qv3lbfPSFpS1G5dqWpaHVqu1FXfUMIP8A2PkeRrJAIorTXlpsJLjLDLuZXrzH5h+o09KWfBW7V3sTtFjvDJsfPolF7DR7JMeRgz1BGx9KpkhC7ZLZWaX8FGYDjdxfDc8Y+99r3nY/3qKZEo6ri5XY9bxFPrONVhKmfqPUVsG91wZInxu0vFFZX9oPftYBtn+GDNwc/I/lB/Q01jFurfnosiln+y6lgpBQNqPGuZQSRrlkdOtdMbhDkNFem4HG3bKEXdQsSwkgTsQW1KGIIJJU8ysEZG53UJGnZZntBiO9RDuCGue9vCpnyVT/APsqz4rWGgtA9VnuyCG1azgwzOTPkug/X41xsuQ95XkvXdnYbJcV2r/Y/Cl6HhcYHUMPf5Gg2vPTwuheWO5Cu7ypaCpZ6pXaAv27boFuFlGviVnUiCTuhGnlNMRDxJrM/wAh3tXlPa/AW0u5lZyGJkF0ZlgCNA7EqZkEt+ldJvCEk9viThkLHOLYhQwGiyTHWJJ5+W1XStN+N4t8QqLaQkAZioHwkDaBWWjSqSnA3lQqSJMx6edaKiOxt3MmYkmflP6VAolQutHOAd9ec6fIn3VatOMBxdAQrYXvxvlLMYA6CDPwrDga2NKivVOz/E1uWly2ntKBorAAQOhBg1zpWFp3NoLgQmgu0G1i1lu1/EQbb2/ACOX2p3B0Onv115ia6rKEIRMdpdKB6pt2Vt5MOg/CPidfoV+FKZB8LR70XMdc7vh8E4W7SqWtRd6oFRA8QusFGXeY+Mgf82WsSGmlN4UYfKLG37qrC3iWAUwgRdOsiZPx/vWdXZVSs0R7jckj4Ig3KIlbSnidkqDcSNJzryI5kfdI3nnrQ3xhy6vZ+a5jgxx2KRXOIAidB/MpP1FDERBpekZK4iwF9Z4qoM5ojoCT9IHxgxW2sc07JfIg+0Npw9nonfCuKLfQ6ajRgRuOsa6HprzFHIpeXycd0D9Lln8fw790uC+kGzmlk5rvOXqNJjf1p/HyNWxS7hqFdU6xHFe8OXPIiMux9Cp1HvFOhwI2S2g9Um7QYwKxRGJCgIn5VUAfT+zVatLKR9Op1qzhVi4LCF0KnUCRrlklTG43I16CuHl6S+wV6TsXJpxiPXdNuF4nI0HZvkeX9KXYeiY7bxdcYmbyOfZ/SeB62vKqWeqVrAcZ7aFgbdkusH2rbQx1OgYjwr1MSZjSunDj6DqJTU7g+Vzx1WJGJKgroZ0PQ+76U0sLuFwucrsoZwk8hP2j5CqVq/CLcW0LqSMxy6bgNIG3IlSPh1rJeL0lbEbi3UPOvjwjrvCnK3La2yDaRMzRu58RA0+63roKAJhYJPNpp+ORbQPw1ft6phiuzl4WFdVa4XS0So2QwieIyImBBnkfURk9k3wLWHwAAVyaWe4lwu7ZClhC3MxABBg2zBB8wT86Ya4O3CWc0tNFN+xBLv3ciUOdD9pTzKn7u0qdDPWhTkNFobtl6gLtcolAVgfoYqB1G1SQdouGL3LuJzIMw9mCQefhmmRkuedJ4Kaw3VM1O+E3QbVsjQG3aj07q3Wco0+vIBAmdbyT5ooPS1oa53lTUpaoxHI/dMj3EGlpHi7C7/ZbHaS1w2PUEIXHfw375BNpt/8AhkmSrdBOx226UZrr3HC3Pja2GM7O59v/AFWLiQwkGaNa4TonsdpI3QHFOJoilSy5mEAE8zprGw6mtNBcmsbEke4Gq+uiSYPg9iZzNcGRDkDBS9wiCiMRBgka84MTRNRLqXoyXNab2+ufgjcHw6wDaYqBNsOVuPOZtfDK+xm0idufShuu9z0RWyksdXN17PXflNHJDICqo4Vw6IWKrDEbnQkwu2mhrJABNfRXC7S/LbfN7eykq7S3JNi1BhrqEkCRAMR6mfkaYg4c70XJb1Ke/u6ORnRX/MoP1pbvHN4KHa4MOieyiL+VQPoKhkc7kqw5U32JRhGoBj1Go+YqudkaCUxSB46Jc60AGt17sVI2jwQm+Fv5lB58/WjErwuREYZXRnoVd3lVaCvJeN4lbl4hQIBIEBQASdvCBnA2k7ny37rBQTbuSl2Kw2XLJHiBbToCRqNhJBjyg860qWg4Rw5nt2VVh/vrumpBIRFn0OYka+zHOl55RGL9yZxcczOI9LTDsrgFKXWu5gqvbuag6xD5R18Uafiilcl5Lhp9QnMWMBrg70Pw3Wn4taJv2UOItKUJuXbSyWQLl0ZwcsnNlI5ZjvVd0ImEne1kSvyJdI4STtRxl7TC1bnumn2SeSZV1B9kN4oOnwomMQWEFazIXNewgfVpffwiXmLQcpJJJMaMCDGkbkHfrWGylmxTU2L3jCWVuSfj6pxhOFWhdXEW9DEHbXQgzHuPqvmaw6Y6Sxy80/U0ljuU8DUtaFatR6yqQ3F9bF0fgb6VthpwR8T85vtV3DGHc2v/AMdv/wBi0TJ/H7gqyRUrh6ooPQEva476eewHUnyrDiU3ita59EWeg/n0CEOCZj4jr6Zo+P6RQdY5HC9GPDTNi7yHA/gfNB2VIxaWP3l7COshoXxkHxIpIhTEaQZrqdnxsmaS7nySHaTpIXADjzW1PYPCXAC/e3OfiutufyZQPdXUbDG0VQXMM0jt9RQ//wBDcMUn/ZkYg66O5nzOsH1rdNCwXO80BZ4DwxSbd3C4dLgJ9tAAy/ZZS/UcpkGfUwFp2WTfmi37McKAlrGFX1VB8Ks11VAu6FD2uz+D1XD2R5mXVVHpILc4A08xXMyc7Hgb/wCj8f1TDMeSQ+IqWO4Xh7Nsls3r3jA+o1gAenxnXhDMmmkttAeQC6MWDG7wgWk3AQ10kZ3ENCu6KVbyIWMre+DPuruQtgm8Ltneh+VpXtLsx+IRvYP6JljOHYlNTbS4OqNB/wAr/wD9UZ3Zo5Y74rkX5pUL6lspDK3NWBB9YO48xSMsEkX4gihUqJVT+FfoKSds4j1Xu8Y+BvsVuEMEjrr/AF+oorDYXC7eh0ytkHUfJX5q0uDa8pxWDFvNrpJGaIJjkoPzPmBXeBTa+4XZDYm2HEBmU5YEQToCOkUKZ9RkhM48NzNa/rXwWw7E2CbmIzZclohQRpzOaT5BVPvpDMNtb6rqdnWyST4JpxjjNvwpZWSrBwcvhYoQw9VnmOtBiYWuDnJx8RdG5o5I/tZ3s9w+/caHzMczM5G/jJJ8X4mXX8opueVpSGNC6BpJ5Py/7ynqdlAzF8+hJgAzpJMFufn1ilXTkCqTTXMsHn63QHE+FlHVEHhgaAbf3+tXHICCTyhzvLtgKA8k1wdrIoX+9aG42V5ieTXIXBEA1lBVytVKWoYjxIw6qR8RVjlFxnVK0+o+ar4RemzbP4F+Ur/00fJ/EPYi5wqdyKD0sk1dZujWemlClaXUncLJEDnOPNbe1XggCCYJn39R6axQHNLjtwF1MXKjhHjPiJ3PmevwSzjXDluW4ueKfsxAHmCPFmHKIkkCiY8xY62LpOImZUg2PRZlu03E8BAS8blkEZS+rAdGIIJ9TmFeigyhKKPK4eRgmHxN48/5+qWm7NftVuFALiCBp7Ob/mTLl/yH1p1kWsWEk5+nYp7d7XYTFAC9YYrtOW5v5E2wB8aDLg94bPPorbkBqnYPDbfsjEKN4AQrt5gn9aVd2aOXWtjLA2BClw/tDhWV7toOtsHKgYNLRu3i1EnkIiOsxwO0IhrEcYHtXWxYJJBZWbxuMfH3xbtz3c8vujcx7pj06VuGEQM35Xaha3Hj7x3PRPGdMMhkp3aooW3lIcuQSczEHMCCZ6yDpVhwO4/Ft9fXKW7p2U/Tzd2bsUqV7SXrdg3LolZJhbZZlU7ZjnXTUa9N9Tr28TMbK7Q40fmuJ2n2czHf92bH7pbxDiD4gKWs5AniUtAcsdgEBOUEwDmYztAmsZOTHu1pv5LmMaXEMbyrbmHyqB0AHw/7VwdWrde2iOnZBsYIPn9dPqRR4jvSU7ZZrxr8jasLUal5BeZ9oFuFw9wNmeSByVZ8Kjqevr612mEb1wnXXqNilRwm7lv2WJ0Dr7hPXprWZm3GQEfGfUzSfML0bDcMRe8bMQlxy7D7xOnwn9TXGMrnUPJenaxmOHGrJN+wlFpYsKRFsEjQ5jy6edRoJPKVmznkUB6JjxnHD9yvPahWFtoA5HblWo2/eAFKF5cCSqMJj7KYcOrQgB1cmZkzJbzmsva4vrqtjzdt52s2O1CG43JOTCT8gNKP9kcBfVL5s8jo9EXB+P8ASNw+KV1zLMHqCNvI0JzC00V597Cw0eVer1lYKuDVSyvg1WrBpJMIlxbJKeJg7qpiSmQzEbkeOdObGumHhrQSvRudjOfUuxIBB9yDs9oCHC3l7v8AEghCeriAwE85O+oFE0Rv5CXfix1uNv8A0NwtJeuNaK5weRnSPWRuD6dBqaXlwDX3fwXNmxzGduFZbxWaGBnz98/Wuc5lWCEDWQbTOxh2vBngwu/kN2I8wuUerg8qpuOQy2jquzi5Wvd/15BJOJYRGQq4nNIjlG0xzmCR0HSDVRvcH7dPr/vqupJNG2EmTg/X/FgMThbmCu7yp9luR/8AkK9JiZFjUPevNO0yA0vTOzPFExOEuwIa27PEzAcg+se38KfDx3gI67JWWI6CPLdB4nEm7FlTAMlz0Qa6+vzgjnSna2T3cekclF7Kxtcup3A+aJ4payqqgQBp/MACfgTFeTLakK93gOtqCwWJCd4rDwXBD5dGMbENGmu/UaUcONI+RBZD28j64RyM2Mu59kSAgiQ0AASCfEIE6nmBpNClk0c8lAfpxoqYfEevtWusYV1UrkttOrEsRJ/Llb61zHPaXXZH17lxi9xKHw/A0QliZO4Ueyn5Qdf70ArUmU5w0j+z9fVrEUTI3l7RuhOJYTUxVxSbbrqRSWN0mviFaeSkg9CBI+dORuIcKRMxofjOHohi1OLwiWcXwS3ARHiLZQYGgJMknyXNHmabhlDCbT+U8Nnekl7g84nKJyIAsbnKEG08xp8KM6Ud3avHlY14L+Frj4gACG6DmPduK5JBC9lHLBKLBBCAx++UkiIkAkakTr8RRI3UFbcCKUlx46ITC8d7staPPw5m1XfUssaxqI5+VMOhsalyXxmORzBuProjeI9nTiBm72IUZFH+HpzidJ6jbzrEc4Yar2+ay+E8k+zyWLxWHa1c7u7KkHWTy6qdjPKng/ULG6Xd5DY+q2NiAoy+zAj05VznXZtedcSTZV6GsLKnmNQKl0tUUS7hl8B71uRpckD84n/o+lNybwAp3KOtrHeg/RML2VoVlDSYggHry/pS7HO/1KWje9v4TS3CcCV8LbtsIdEQ/iSRoDPkIg9CK7UZIAvldKJ9jS5YTjvBO5YsA3U5QpHwZgQPKTRnTR1cjbW29myTH7s2l2F4lecutvIoiSTbTloIUaq2k6NuJpKXJYBsNljIxvsoHebk+RTFi0jMQYUAQCNOW5PnzNcx2k+JoqylsqcyMaEq7TLmw1wdAD/lIP0mjYpqQJaE+ILFcMx16w/eWnhtQRyZTuGH2lPSus19cJwtsL0Ds5jUOVD/AIlxfEAfZLEeGSSSAoXTqfOa5uW500ms8WP0/u05jNETdI8vn/SLxWMzjMpkZ7uvn312foKRezxbrq40xYNvNL+KXsqSPaO3lpJOnlp7xWoW26jwncrKqK28o7sPxhQqltBME/dbckgbAk7joKz2hj3+DlcGPN1O7uT3L0lLum9efIKYpdZ5qKwENiVmtg0iMNLPcSsALc6ZW+hp2FxLmj1Tcsn3Lr8iktdO14e1y8PE35m+pqO5TWf/AJD/AG/suKomY1OpPy+gFUXGqSmo8KRFYsqAkcJPxC7lZzppHpqBFGY0uIC952TkaOzg89L+az99hOYGfTXT1roOb0XObNuTyeqd9l+JsD3RJjdZ+Y/X40pkR/7JvHeD4T7kw7Z2rbWQzGLg1XqR9oaco+YFYxS7Vtwl8mgEjw3Fu7y28sqBq07Lygc+nuo5h127quTl4B712k+oT6287UoRS5CuVqyqXC1RWlH7xkxRCqWLqoIX70iJ/lU+etPRNLoS0roshM0LWt53WqwfDFuW7ZXu791rgDWi5Tu1IYZ1zQWdGyt/LIExRoYWM3HK2/DdByD7StR2NW4gxdu5bvLkvMFe67Obq65WW45JZcmQRJgz1pkG1huxSztcQQFJjMwWTsMxAk+UkVmQWKXZw5THbx0Cx+M4nhMLd7i1hw7TD3bzuMxXyQgDWdqXLW1sLpAyWB1On3NXsjhi7bwtyz3QnS5auFlEn7S3NYk8j8KD90/aqSLY8aY6Wmj0tDcVwLLmtPHiUwRsytIkeVBc0xOBSD4nRP3XmTqVkHdTB9a6oN7hOIzAcWe26XFScjA89YjSfMCsGIEEWtd4tRZxyrcuW/ski5b/AC3iCfdmn/NXOdES0OHTY+5dFkoaS09dx70wxtqUBMTMa/i290qPjQIzTkeR1tCS8MxndXSCCEfTXkw/vX39Kee3WzbkLiZcV+ILfcI42UhLnsDQN9316j6fTjT4mvxM58lvEzR+CQ+/+Vp7d8ESNjXNLaNFdRSL1khaCz/aG+oXIPabceR3PwkesU/hxknWeAhZ2T3UBaeXbBIprorzKsvr42/M31NZdym+0P8AIf7VELVJNfXDAJ6AmoBZpW0WaWeBn2tZImepNMddl9ClYyDDc1nAafjSK49bDhUBlyYCjUkNpHxiOpEVICQvK9ksk1uP+tblK7vDb1m8M4dHSGyusFgDy9YInamXPsURyuzFAHeOJ16d6TTtWZW31hidvZ035j/vS+L+IrPaFbUsZhbpA16fWuiVz43GqK1PAA3dEvOTXuzzPv8Aug8z6a0lMG6tueqH9jY5xe7g/PzTSw8yJ259R/oZHupdzaXNyYe6dQ46KniV5kQlBLkhVH4mIA+Z+VbhjD3gFYhZrdS2fZvstaFlE8QZyW7waPKH/En7xbkdMunOuoGil19fdtodPmVTjf2f3y0pi1AHs5rZknlJDCCOTDnyrHddUw/tV7hRA9fIrTYfFfu1q1axF3M+QzcbQMU3JJOhjqeRomoA0Ug2NzwXNGwWW7UXlcukSAAHII0zkqoMGcxIIEDeOoqOIXTxWiqd1WC41eRmNu4y53aTAIaUkElSPA0gySeulBrSNQRXMY5zY3O9m2/v/lS4TjCbVy0xlk8K+YbRRSssfjDh1XEnxSMgNZ1P0VruPiEwyt/iC2c3UA5In1IP+U1vJ/A3zV9pEazXmvNu1WEyXs0eG4J/mGh/Q++i4z9TK8kGJ2pqRxy/uaaW6Rx4n/DtaHvLeZZ0g2zsOsg7aUEReJ3kfmiultrR1HyT5uI99hsgnNlYzz7y0VdR5yg+INKd13cur6o7fNMGTXHX1Y/pB27oxNskmLijxjqNg4HlsfcetFruneh+q/hYae8G/KccB4rm/hOYuLsfvAfr5UKaKvEOFzJ4i02FpcHjLlv2GgdDqPhy90UlJEyT8QVw5ckQobj1Rb8bvEQCo8wCT7pMfWgDDiHO6Zd2m+tmhAkHUkkk7k7mmBQFBc+SV8rtTzZUSK0shF3h4m/M31NYdyU5n/5D/aqStUk6Wb7Rue+VZ0yjr9onp6U7itFe9dfAY0xkkJCwAJ6CfOmT6Log7WUdhmVAuVhmBBmQdQZGnTbSgku1XSeZHGYiwuG6Z8S4xdxJD3TbkAgZFyjXU6SSSTrvzPWqkcXHhbxIGQA07lBcXZTZLi7mYqoCkEQIEjNt10ipFYfVJHJiLgZL8vT5oHg/Brl0hRoD9ttgI2G2Y+Q+VFkkDUpGWXosWtetsm2iHUKIBYyxHLMAAP6UkXgOJS0meB4QLpTSzHQRoABAHoKwX2kJ53SnfhB8Yvd2LVyJCXrbkdQCf1imMVw1reKLdS9I4Bj17qw4IK5XtyDpKn9QJ99dEcLqPi16g30Kn2u4bfv27YsN4kupcK5subJJAzciGytrocsVCT0S0Ybq8XCSdv8AhV6/btIuIyXhbYXVGbuWJXQMuylmBCsddazI4NFuOyLCDRr3JZw26bFi3ZvXpuW7cyjKQQWBtrbYAE3AJ8LbelBkDnlrmOofMJ6GNxaTV7/VrLJwD95xhDK1kuCwU5p0AgTcJaSDMmtWeArMbSe8N+tf89eiZ4XhAwV1YtSW1W47Z0DchlEANEnU8udYkJa2zv8AJKT5BhaTG2vXkoi+zMxZmLMdyd/9B5DSkXyF5srhucXGylHaPh5u2TA8S+JfduPeJ+VEx5NL/atwupywL6iuoE4q2HOrVKeHvsjBlJBUgj1H9/Oqc0OFFWCQbCvw2KdW7xDDjXT+nMciOlU5gcNJUDi02E9zJeQOgCkbgbow1Mfh6dKUALHUf+ps6ZG2mvZ/izuwtXBJ1yv96Oo6xzFDmiAGoLmTQadwtFkpQlKr4iqClLgWtK6TR7Wrfmb6mhOPiKbz/wDIf7f2VLW6q0oFneO8Gu3LodMsBVGpIMgsdIB605BMxgorpYeQGs0VuSlo7N4kjMbYCyQCT0BOwBMQDyoxnZexXSMmlmotP7/BLuMcN/d08RBdoyhCSFGslpHOIAHSiRSCQ7cJPvXPGpgoce9LcDh7ysGynKSJB5j09KJI9hFWmcaDIY4ODduvsT3C4hkIuRoDGXr+GY8JIFLaQdk/lMZOypDXkL/ZMcFx8TlujLMw4EiPqpjSR8qy/HI3auG6B8RPd7/MexOrThs2UFghAYiDBPKJmdOlJuIaQHGrSzMWR7dTQopiUJjMFjcnSPcdZqn20bC1uHELj49gh7KC9ZhtVcH1g9D5cvQUayx1+SE8iOTwqnspjmwzvg7ze0Q9ljsSNvTTly1rqxvD27LowZG4f7j7FqX7SZioYGEkMDqQ2kSv2gIO2uvShyl5bTDRXTOICNTd7VrcRhc2ZVPdkZSzAADUZiphiozAE7Tz2rbmte0tduChDFeNyFm8H22tXMQ5Csid2wtqwDTopZc24BYM2YknfQE0N8Y7stbttQ9FUJD6Z1vlBdpOMW90AzqzRdDHxQYQgHYACI6aVhgIAaTZHVNn7uMlx93r1QvZ17l7Ndf2dQCJXOTvIB1Akj3mszyaNhyuDlZR/C0rQNbpBcxQKVaiwHajhvc3ZA8D6joDzX9ff5V08eTW3fkJ2N2pqTBecSOYpi1ulO2inZHbyn+izUsDlUASjMPwq6+yC2NN5BM+ssfShOnY1FbA9y0/CuALZBdjuCCx5eg5daRlyS/YfBPR44j3JTfgvCMrG6QQT7IO4HMxynpv8YGJJLGlcfLmDjpbwnJSlyUmqWt1sK10W6lrVI9LoYnlq31NYe3xFNZ3+Q/2/svrgABJ2GtZAtKtaSaClhdLq5gRrp1J11gbDffnFXWxpdrCwnRu1v56BG/+NL4ckNJ8QO8ZZ35HUdagjrlHyckRtBCznEeDrcykMwKiJKjbkDDHNz6fOjtfXqkMfN+zEmPe+hWYxVsW7jpnDZYkjSCeRHUUYNLqocr0GJniSIySCq/X2JFj7rMdZAmQOQ8/zRTbBpFLn5DzI/WR7EXwDBvduDRiiQXIBMgaxA5mhzytjbzueEHW7oLWnTvA11cIgytcJO/hEKDpylgf6RrXNk0Eh0p4CP1IjQGIwGIvXGVSIUlS5BC8thuTB5fGmIixrAf0SWROGmjytLZw4VQo2AAFDJs2uU42bQ/EOGpeXK421UjQqeqnka1G9zDYWo5CwrJY3ity272b+ZmTRbqQHy7jMmzjXqDXTBbIA5deDJkaPBuPJDPxgsrL3kgyNdDB02PrWdBThzg5pBtcwjy1tbNtndZy5RsOfimOe5rJady4qjlQxhpA442TrAdl2c58QdP/AEwZ/wAzD6D40B04bsz4rl5Oe6Q+FadLAUAAAAaAbAUobJXONlMOE8JGIJBYhfIgEz0O42PKncXHDhqcraN6XO0fCFwym4LhKyvhME6iIUzvPI9aJPjt06hsjRwOkcI27k8LIY17eImxdGXMQbbDkeW+xmV89fKVo/B427pufClxTv05WYvdn76MwVc+X7u5H5d/hO9NiZrhus6g0A+aptWMRbaVt3h1GRoPrpVnQ4bkLTZdJsFaXht/QB7FxDyLSFJ56sBApKSM3s602zKYAduPJabDYAmGuEEiIUeyvp94+fypfZuzVzcnMfLsNgjEZWlUIZpAgdToP7+lWyMucAljE8AFwoHj1TfEdn7ioWkExMAfKeZ2Hu86aOGNOx3VmOhaSAyNo8tND7qVcC3wlYpfBazSsKVldT6n6miOG6azvz3e1EIOXKsFqVQGKw9yTlXKomCgB3EaroQTJE6gVr63XQxZom7vJ1efKjwbCvuykbnUEawAAJ19kfKres5UzXN0t80wxtlzbYWyA5U5Sdg0aE++qaBYtItq915FiLD2nZWDBgfECdZ6k895nzrqBwI24XXjqtQR2Cw1zEkIiZn68gOrn7PrzjrWJJGsFkpprXP2AW87L4RMHbuhjLhoJ5McqmQNwNR8t964Wc508ja4r9ytsZ3Vhx6oQcVYvlQEu2pCiWbeMxGgEddoorcUur6+CE6YDdOsDwtlXx+EsZIGwOgifQDX1rsx4IDQHcrh5E2t5IQfFMett+6IdVyyXCgkk8hOgAG5315c2GYsfVDbuLQtrGYMfaxL+rn4ZQwmmGwRgdFe/krUW3dugpgy6bFLlvwEeEE5j7LQJDTMz1gx8cemgiMe5ptQ7a9n8DZsF7GHcuxgFbtzwTJzZC5zAaaCg90ByjjLe41aQ9leO2cPmByqSZLNaz3I08IZjoJG0b1sRMdysSPkdzutbY7SC44XDIL4OrfwMhB6Z1Yj3kR51gwRjoEMpd2hxafvTJfZ1gKbahQVI2MEsAGzAzoZEUhkMId6ei9D2PJGGAAN1dSfr91x+KG0UewXUsgmYKkqSp8KrAMBdvvUNkz4x4eqdlwIciQiTkcVe4Prvwh+K8SxOJAsssSVOitDkwVLEjTlz3E6USTIc8b8JeHs+CElwO4Ox32+SVX8A12Ctq4HXXKUfWN1kjfp6UBji3bom8uOKeMOad/W/gh7WOZWzoCHBMggzsNGkyf7IrenzXEkia5pbVenktv2dxNvFLo6pc522MH+X7w9Kz9mceCuW+BzTure0li3Yssb7Lroqg+Jm0Hh6RIM8qpuO8GyrijdqsLD8J4neAKFmKGQqwc0/hI1AjlRZWt5HK7eFgxPf3ko28vM+zyWhwGMazeF0KiruqlogNuIAMQZEHpQo3hjr5XXysQ5UIYRWng7Lc4jtQGtEqlwmIyhGmRE+yDGp32+dOiSOtVrzD8abX3del9Pisxh72aZVlYkmGUifSd/dXPlOpxcEDJw3wGnUR5g2FflodJcBGWcKSJ8z9TREznf5DlM4U1KSlK21a8qyQpSs7k1KUpc7k1dKUlnGOy9jElWuKcy/aUwSOhPMfSiMkc3hEZI5n4UpGIt4R7lqxhSWGUAAHxCNzALOZJ1NYkaZKLiuniZAjYSeSq8DwTG4hmuXz3QczA0IEAQF1y6KNZmrc1gqghSZm5PNrTcJ4MmHEW19SdWb1NbZM5ptc973P5TcXBGqGmBllYICquEf+mPjVHKcq0hVIpn2fdVDJfamlOE4dbInLyp9shIRQxqovcCstq1sTW9ZKoxhQt9nMMfatA+uvzqFUALR1vhNhBCoR6VVlWWNSDtR2et31hkDDcHXMp6gjbarLA8brAe6N1tWQv9lr+XIt65CsWBbxESACAYEgwPeKEcRvRPN7XmBs8oe92TxRjNeJyggQBsTO++9Z+yBb/+Yl1Wqj2SxLvma4czGWMLqeumk+fOp9mHCpva0reEda/Z811puX2nYmBJjz5++rGOAhP7RfIbICa4L9ndq0wYX7uhkiVAIHIkKKE8MabJ4WvtcuktFUeU64z2Xw2JSHRSwBynUFZ6EGRUdMxyXjc5nBWWxPZO/hly2kF5I0IIRxvo+3eDXkw32pVzNRu13MXtSNjQ1wojr/3ZC2+H8QZYWytmNpYL6glCzEeZrTccndGl7aiadhZ9d1C/wDiBcE3LWaN81w6jnMaGI+FE+zJZvbhF0B8F9geA49cQpdLeTNJZXMAc4B1110jn0rLoaHVDm7S72ExnqtM2HNJELlJ5w20Mi+/6mjAJnN/yHIk4cVKSoCiMOKvSFS+7gTU0hXS73IqaQrpdWyKvSqpWrZFTSFKUxYFTSFKXBYFVpClLptiYir0qUq3sCppVUoiyBUAUXTeI2ogeQtBFYVp3ozJSqIXBdOYijh5VUilSedb1KUq3t1oOVFqruWBFa1LGgKp8IvSpqU7sKK4ZZ2rJeQoGBXhQNhS0kpRA0BCukmaQd4uVtSNsRWdKlLqpV1SlKLWBUNnqroKq7hzyb5UMtf0cjBzK3b+qGuWN9arQ47Wrtl/hQxtRVhpHVUdJ4F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6" name="Picture 6" descr="http://pic.imghost.pro/big/2012/0301/bfac216d9f1d9cd5efa5e09cfdcdd2bd_466e4239603025bc3f65727a8529200d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76800" y="3886200"/>
            <a:ext cx="1752600" cy="2376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368" name="Picture 8" descr="https://encrypted-tbn2.gstatic.com/images?q=tbn:ANd9GcRRqwbEv3CB8vNXQNLEckUDfR4B2PuvB2SQytXDs5KHGCYpfte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076342" y="1371601"/>
            <a:ext cx="1705707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370" name="Picture 10" descr="http://static2.read.ru/covers_rr/b/21/23/322321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27258" y="3886200"/>
            <a:ext cx="1711942" cy="2390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е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338" name="Picture 2" descr="C:\Users\AMI\Desktop\TkQQhGBqX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143380"/>
            <a:ext cx="2195498" cy="2472741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340" name="Picture 4" descr="http://img.ugugu.ru/img/850143/moidody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447800"/>
            <a:ext cx="2357718" cy="2409828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342" name="Picture 6" descr="http://img1.liveinternet.ru/images/attach/c/9/126/265/126265557_1000x666xe387885a8e5a07b0f572ef5b309fa496jpgpagespeediceZWvURntr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4114799"/>
            <a:ext cx="2057416" cy="2431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346" name="Picture 10" descr="http://www.metod-kopilka.ru/images/doc/26/19848/hello_html_m774fd50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3886200"/>
            <a:ext cx="1959066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4348" name="Picture 12" descr="http://www.bankreceptov.ru/pict/cokotuha-0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37110" y="1500174"/>
            <a:ext cx="2403743" cy="2309826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14352" name="Picture 16" descr="http://ic.pics.livejournal.com/ewgen76/46722217/12163/12163_6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038600"/>
            <a:ext cx="2210158" cy="23907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perspectiveHeroicExtremeLeftFacing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354" name="Picture 18" descr="http://1.bp.blogspot.com/-BoDGshJbXG0/UUcgWwiD-LI/AAAAAAAAOSA/H2BR9bc0TFE/s1600/%D0%B0%D0%B9%D0%B1%D0%BE%D0%BB%D0%B8%D1%8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5984" y="958621"/>
            <a:ext cx="1981216" cy="311333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 prst="riblet"/>
            <a:contourClr>
              <a:srgbClr val="FFFFFF"/>
            </a:contourClr>
          </a:sp3d>
        </p:spPr>
      </p:pic>
      <p:pic>
        <p:nvPicPr>
          <p:cNvPr id="14356" name="Picture 20" descr="http://1.bp.blogspot.com/-Lo43lFUHpzk/T3ExIS-3ZfI/AAAAAAAAAwY/zoxLpzY_nnY/s1600/%D0%BA%D1%80%D0%BE%D0%BA%D0%BE%D0%B4%D0%B8%D0%BB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34200" y="1524000"/>
            <a:ext cx="1876136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Добрый дедушка Корней собирает всех друзей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е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2" descr="http://coollib.com/i/90/177090/i_0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28"/>
            <a:ext cx="3176483" cy="2456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14752"/>
            <a:ext cx="2466974" cy="288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143380"/>
            <a:ext cx="2800360" cy="251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1428736"/>
            <a:ext cx="318276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s://img0.liveinternet.ru/images/attach/c/2/67/869/67869205_1292344009_0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3849414"/>
            <a:ext cx="2714644" cy="2870706"/>
          </a:xfrm>
          <a:prstGeom prst="rect">
            <a:avLst/>
          </a:prstGeom>
          <a:noFill/>
        </p:spPr>
      </p:pic>
      <p:pic>
        <p:nvPicPr>
          <p:cNvPr id="1030" name="Picture 6" descr="C:\Users\User\Downloads\barmalei-zloi-i-strashnyi-kartink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0"/>
            <a:ext cx="2983618" cy="4129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425449403_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6386" name="Picture 2" descr="http://1.bp.blogspot.com/-Dn9xZnAzGpc/Va6TBkK5GWI/AAAAAAAABfE/5qW3ISSLKGQ/s1600/sm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295400"/>
            <a:ext cx="1752600" cy="163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90600" y="5257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Айболит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3429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Бармалей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1828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Разбойник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1752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Мойдодыр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2">
                    <a:lumMod val="1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3429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Доктор</a:t>
            </a:r>
          </a:p>
        </p:txBody>
      </p:sp>
      <p:pic>
        <p:nvPicPr>
          <p:cNvPr id="16392" name="Picture 8" descr="https://pbs.twimg.com/profile_images/617249136405037056/Vr-kbqN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800599"/>
            <a:ext cx="1752600" cy="1698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4" name="Picture 10" descr="https://encrypted-tbn0.gstatic.com/images?q=tbn:ANd9GcRw3Bd8Ps0bbxkmPnOelPUoH4EV0Mdez4OVYFWUGRAORT6tGpZgQ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3046998"/>
            <a:ext cx="1752600" cy="1544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334000" y="5181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Умывальник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2">
                    <a:lumMod val="1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838200" y="304800"/>
            <a:ext cx="7772400" cy="933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Игра «Кто есть кто?»</a:t>
            </a:r>
            <a:endParaRPr kumimoji="0" lang="ru-RU" sz="6000" b="1" i="0" u="none" strike="noStrike" kern="1200" cap="none" spc="0" normalizeH="0" baseline="0" noProof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4" name="Picture 8" descr="https://pbs.twimg.com/profile_images/617249136405037056/Vr-kbqN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786322"/>
            <a:ext cx="1752600" cy="1698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024_dd3d6d8357ab520b63c6b9135141f38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51054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Тотоша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и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Кокоша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2">
                    <a:lumMod val="1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429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Цокотуха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2">
                    <a:lumMod val="1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5257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Бабушка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1752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Федора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2">
                    <a:lumMod val="1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1828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Муха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2">
                    <a:lumMod val="1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3505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Крокодильчики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2">
                    <a:lumMod val="1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18434" name="Picture 2" descr="http://goodimg.ru/img/chukovskiy-illyustratsii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048000"/>
            <a:ext cx="1905000" cy="1642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8" name="Picture 6" descr="http://www.bankreceptov.ru/pict/cokotuha-0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876800"/>
            <a:ext cx="1910862" cy="1600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4" name="Picture 12" descr="http://coollib.com/i/90/177090/i_07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1371600"/>
            <a:ext cx="1962150" cy="1517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838200" y="228600"/>
            <a:ext cx="7772400" cy="933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Игра «Кто есть кто?»</a:t>
            </a:r>
            <a:endParaRPr kumimoji="0" lang="ru-RU" sz="6000" b="1" i="0" u="none" strike="noStrike" kern="1200" cap="none" spc="0" normalizeH="0" baseline="0" noProof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(1).jpg"/>
          <p:cNvPicPr>
            <a:picLocks noChangeAspect="1"/>
          </p:cNvPicPr>
          <p:nvPr/>
        </p:nvPicPr>
        <p:blipFill>
          <a:blip r:embed="rId2"/>
          <a:srcRect b="4642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772400" cy="93345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Игра «Кто есть кто?»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257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Барабек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2">
                    <a:lumMod val="1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429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Каракула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2">
                    <a:lumMod val="1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5257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Тараканище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2">
                    <a:lumMod val="1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752600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Рыжий и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усатый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великан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2">
                    <a:lumMod val="1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1676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Акула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2">
                    <a:lumMod val="1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3505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Обжорка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2">
                    <a:lumMod val="1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17412" name="Picture 4" descr="http://royallib.com/zip_emu/br/221/221336/i_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5029200"/>
            <a:ext cx="1666875" cy="1645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4" name="Picture 6" descr="http://nadine.nn.kiev.ua/ro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371600"/>
            <a:ext cx="1676400" cy="1611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" descr="C:\Users\USER\Desktop\ba949a225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3200400"/>
            <a:ext cx="1676400" cy="167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104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      «В гостях  у дедушки Корнея»</vt:lpstr>
      <vt:lpstr>Сказки К. И. Чуковского</vt:lpstr>
      <vt:lpstr>Добрый дедушка Корней собирает всех друзей</vt:lpstr>
      <vt:lpstr>Слайд 4</vt:lpstr>
      <vt:lpstr>Слайд 5</vt:lpstr>
      <vt:lpstr>Слайд 6</vt:lpstr>
      <vt:lpstr>Игра «Кто есть кто?»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«В гостях у дедушки Корнея»</dc:title>
  <dc:creator>AMI</dc:creator>
  <cp:lastModifiedBy>User</cp:lastModifiedBy>
  <cp:revision>37</cp:revision>
  <dcterms:created xsi:type="dcterms:W3CDTF">2016-04-06T06:12:55Z</dcterms:created>
  <dcterms:modified xsi:type="dcterms:W3CDTF">2022-03-29T02:24:17Z</dcterms:modified>
</cp:coreProperties>
</file>