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304" r:id="rId3"/>
    <p:sldId id="311" r:id="rId4"/>
    <p:sldId id="295" r:id="rId5"/>
    <p:sldId id="300" r:id="rId6"/>
    <p:sldId id="307" r:id="rId7"/>
    <p:sldId id="305" r:id="rId8"/>
    <p:sldId id="309" r:id="rId9"/>
    <p:sldId id="31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07" autoAdjust="0"/>
    <p:restoredTop sz="94660"/>
  </p:normalViewPr>
  <p:slideViewPr>
    <p:cSldViewPr>
      <p:cViewPr varScale="1">
        <p:scale>
          <a:sx n="86" d="100"/>
          <a:sy n="86" d="100"/>
        </p:scale>
        <p:origin x="-117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AE2A-7ECE-4CB6-AAF1-F6889C29B8F1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FBFDE-DB2C-44E6-89BF-51D7119B5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www.clipartmax.com/png/full/113-1137914_school-education-child-illustration-ni%C3%B1os-experimentand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5088" y="428604"/>
            <a:ext cx="8208912" cy="20162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Муниципальная 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старших дошкольников «Кумекалка-2022» </a:t>
            </a:r>
          </a:p>
        </p:txBody>
      </p:sp>
      <p:pic>
        <p:nvPicPr>
          <p:cNvPr id="2" name="Picture 2" descr="C:\Users\User\Downloads\орск 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428728" cy="1428728"/>
          </a:xfrm>
          <a:prstGeom prst="rect">
            <a:avLst/>
          </a:prstGeom>
          <a:noFill/>
        </p:spPr>
      </p:pic>
      <p:pic>
        <p:nvPicPr>
          <p:cNvPr id="1026" name="Picture 2" descr="C:\Users\User\Desktop\Кумекалка 2022\Вся Кумекалка 2022\Кумекалка 2022 нова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3116"/>
            <a:ext cx="7224404" cy="451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www.clipartmax.com/png/full/113-1137914_school-education-child-illustration-ni%C3%B1os-experimentand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67744" y="332656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Кумекалка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это ученая  ворона, как известно, вороны это самые умные и  сообразительные птицы. А наша Кумекалка  это очень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креативная,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умная, ученая,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мудрая, ментальная,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естественная,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классная,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активная,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любознательная,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компетентная,</a:t>
            </a:r>
          </a:p>
          <a:p>
            <a:pPr lvl="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аккуратная Ворона.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380672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КАЛКА, -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 </a:t>
            </a:r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Голова, ум, мозг. От общеупотр. </a:t>
            </a:r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прост.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«кумекать» — понимать, соображать.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 русского арго.- ГРАМОТА.РУ.  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(В. С. Елистратов. 2002.)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2" name="Рисунок 11" descr="C:\Users\User\Downloads\Кумекалк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857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ownloads\Кумекалка-20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391639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www.clipartmax.com/png/full/113-1137914_school-education-child-illustration-ni%C3%B1os-experimentand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User\Downloads\Кумекалк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857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1643050"/>
            <a:ext cx="8286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Цель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познавательного развития дошкольников, реализации их личностного потенциала, выявления и поддержки одаренных детей, создание ситуации успеха.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Задачи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определить уровень познавательного развития дошкольников г.Орска по ознакомлению с миром природы;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активизировать у детей 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занятиям  интеллектуального и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предоставить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воспитанникам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проявить  свои  способности  и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 подготовку с подготовкой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сверстников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других ДОО г. Орска.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214290"/>
            <a:ext cx="486003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928670"/>
            <a:ext cx="6159058" cy="928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«Кумекалка 2022 » </a:t>
            </a:r>
          </a:p>
        </p:txBody>
      </p:sp>
      <p:pic>
        <p:nvPicPr>
          <p:cNvPr id="2" name="Picture 2" descr="C:\Users\User\Downloads\1492497933_1440_900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643314"/>
            <a:ext cx="4000496" cy="25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www.clipartmax.com/png/full/113-1137914_school-education-child-illustration-ni%C3%B1os-experimentand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48680"/>
            <a:ext cx="8208912" cy="1872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викторина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старших дошкольников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«Кумекалка-2022»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2285992"/>
            <a:ext cx="87484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.Викторина представляет собой задания на индивидуальном бланке по ознакомлению  дошкольников  с миром природы и отражает содержание разделов: Мир зверей; Мир  птиц; Мир насекомых; Мир домашних животных; Мир сказок и мультфильмов о животных.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Задания Викторины и бланк ответов распечатываются индивидуально для каждого ребёнка и подписываются с указанием фамилии, имени  и возраста ребенка.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проводится в единый день и час на базе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ДОО-участника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Участие  в  Викторине  индивидуально – командное, добровольное.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Команда  ДОО  состоит  из  8  и  более  детей  старшего  дошкольного возраста  без  предъявлений  требований  по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гендерному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признаку.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Командный результат Викторины определяется как среднее арифметическое оценок в баллах  всех участников команды. </a:t>
            </a:r>
          </a:p>
          <a:p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11" name="Picture 2" descr="C:\Users\User\Downloads\орск 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428728" cy="1428728"/>
          </a:xfrm>
          <a:prstGeom prst="rect">
            <a:avLst/>
          </a:prstGeom>
          <a:noFill/>
        </p:spPr>
      </p:pic>
      <p:pic>
        <p:nvPicPr>
          <p:cNvPr id="12" name="Рисунок 11" descr="C:\Users\User\Downloads\Кумекалка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22" y="0"/>
            <a:ext cx="221457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85794"/>
            <a:ext cx="6159058" cy="928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«Кумекалка 2022 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2571744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МИР  ЗВЕРЕЙ</a:t>
            </a:r>
          </a:p>
          <a:p>
            <a:pPr marL="34290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(млекопитающие) — животные, которые выкармливают своих детёнышей молоком. К 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группе относится и человек. Тело большинства</a:t>
            </a:r>
          </a:p>
          <a:p>
            <a:pPr marL="342900"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млекопитающих покрыто шерстью. Шерсть защищает животных от холода. Температура тела у них постоянная. Многие 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питаются растительной пищей. Есть среди 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зверей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хищники. 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88640"/>
            <a:ext cx="486003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pic>
        <p:nvPicPr>
          <p:cNvPr id="11" name="Рисунок 10" descr="C:\Users\User\Downloads\Кумекал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1857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10" y="1643050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Викторина  проводится по следующим ключевым 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содержательно-методическим линиям  предмета  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«Ознакомление с миром природы»: </a:t>
            </a:r>
            <a:endParaRPr lang="ru-RU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8194" name="Picture 2" descr="https://phonoteka.org/uploads/posts/2021-05/1621873832_31-phonoteka_org-p-fon-zooparka-dlya-detskogo-sada-3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3182"/>
            <a:ext cx="4568690" cy="346667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5857892"/>
            <a:ext cx="8286776" cy="78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                                 </a:t>
            </a:r>
            <a:r>
              <a:rPr lang="ru-RU" sz="1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Содержание вопросов викторины:</a:t>
            </a:r>
          </a:p>
          <a:p>
            <a:pPr marL="342900"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Животные наших лесов, животные Севера, животные жарких стран.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714356"/>
            <a:ext cx="6159058" cy="928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«Кумекалка 2022 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857232"/>
            <a:ext cx="60722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МИР  ПТИЦ</a:t>
            </a:r>
          </a:p>
          <a:p>
            <a:pPr marL="342900"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животные, у которых есть клюв, тело покрыто перьями, а передние конечности превратились в крылья. Птицы размножаются так же, как и рептилии, — они откладывают яйца, из которых потом вылупляются птенцы. </a:t>
            </a:r>
          </a:p>
          <a:p>
            <a:pPr marL="342900"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виды птиц могут очень сильно отличаться друг от друга: например, у пингвинов даже нет перьев, но по всем остальным признакам они всё же являются птицами. Есть птицы большие и маленькие: у кондора размах крыльев достигает трёх метров, а у колибри — не более нескольких сантиметров.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88640"/>
            <a:ext cx="486003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pic>
        <p:nvPicPr>
          <p:cNvPr id="11" name="Рисунок 10" descr="C:\Users\User\Downloads\Кумекал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1857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User\Downloads\Дети и птицы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36"/>
            <a:ext cx="3143240" cy="322195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4714884"/>
            <a:ext cx="8786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птицы способны летать очень быстро и находиться в воздухе целый день, а некоторые вообще не умеют летать. У одних птиц — например, у попугаев — оперение ярко окрашено, у других оно невзрачное или совершенно белое, как у лебедя. Одни обитают в засушливых районах, другие, наоборот, предпочитают жить поближе к водоёмам и даже умеют плавать. Большинство птиц ведёт дневной образ жизни, но некоторые — например, сова — днём спят, </a:t>
            </a:r>
          </a:p>
          <a:p>
            <a:pPr marL="342900"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ночью охотятся.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857233"/>
            <a:ext cx="5857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МИР  НАСЕКОМЫХ</a:t>
            </a:r>
          </a:p>
          <a:p>
            <a:pPr fontAlgn="base"/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Насекомых на земле —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бесчисленное множество.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самый многочисленный и разнообразный класс животных. К ним относятся и трудяги пчелки, и шмели, и осы, кузнечики, всевозможные жуки, мухи, стрекозы...</a:t>
            </a:r>
          </a:p>
          <a:p>
            <a:pPr fontAlgn="base"/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У насекомых есть ряд отличительных особенностей, наличие которых причисляет их к своему виду. Условно их можно поделить так:</a:t>
            </a:r>
          </a:p>
          <a:p>
            <a:pPr fontAlgn="base"/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1.Само слово «насекомые» происходит от слова «насекать» и буквально означает «животное с насечками». Все насекомые имеют насечки. Это выглядит так, словно тело насекомого поделено на отдельные сочленения.</a:t>
            </a:r>
          </a:p>
          <a:p>
            <a:pPr fontAlgn="base"/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214290"/>
            <a:ext cx="5284670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pic>
        <p:nvPicPr>
          <p:cNvPr id="11" name="Рисунок 10" descr="C:\Users\User\Downloads\Кумекал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1857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43050"/>
            <a:ext cx="2714644" cy="292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282" y="4857760"/>
            <a:ext cx="8429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Тело насекомого состоит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трех частей 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головы, груди и брюшка.</a:t>
            </a:r>
          </a:p>
          <a:p>
            <a:pPr fontAlgn="base"/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3. У всех насекомых имеется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лапок и крылья. 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Внимание: многоножки и пауки НЕ относятся к классу насекомые.</a:t>
            </a:r>
          </a:p>
          <a:p>
            <a:pPr fontAlgn="base"/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 природе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трех миллионов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насекомых, но ученые изучили лишь примерно миллион. Численность насекомых превышает численностью всех животных и рыб на земле и даже людей.  Представляете как их много?</a:t>
            </a: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857232"/>
            <a:ext cx="8786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МИР  ДОМАШНИХ ЖИВОТНЫХ</a:t>
            </a:r>
          </a:p>
          <a:p>
            <a:pPr marL="342900"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Домашние животные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животные, которые были одомашнены человеком</a:t>
            </a:r>
          </a:p>
          <a:p>
            <a:pPr marL="342900"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разумным и которых он содержит, предоставляя им кров и пищу. Они приносят ему пользу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источник материальных благ и услуг, либо как животные-компаньоны, скрашивающие его досуг. А если простыми словами, то это</a:t>
            </a:r>
          </a:p>
          <a:p>
            <a:pPr marL="342900"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такие        животные, которые живут вместе с человеком, за</a:t>
            </a:r>
          </a:p>
          <a:p>
            <a:pPr marL="342900"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которыми                    он ухаживает, кормит, а они в свою очередь приносят  пользу в виде материальной и духовной пользы.  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88640"/>
            <a:ext cx="486003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pic>
        <p:nvPicPr>
          <p:cNvPr id="11" name="Рисунок 10" descr="C:\Users\User\Downloads\Кумекал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1857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User\Downloads\11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643182"/>
            <a:ext cx="6309071" cy="399574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488" y="3357562"/>
            <a:ext cx="628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Считается, что первым прирученным 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(одомашненным) животным стала собака.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2132" y="385762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древности она была компаньоном для человека. Благодаря отличным способностям к обучению и дрессировке собака со временем стала охранять дом, участвовать в охоте и выпасе скота.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857233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      МИР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МУЛЬТФИЛЬМОВ  О ЖИВОТНЫХ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342900" algn="just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             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Мyльтфильмы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любят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пoсмoтрeть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взрoслыe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дeти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Веселыe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пoрoй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и</a:t>
            </a:r>
          </a:p>
          <a:p>
            <a:pPr marL="342900" algn="just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грyстныe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мyльтяшныe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гeрoи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нeрeдкo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зaстaвляют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нaс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зaдyмaться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жизни.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Oни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лeгкo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прoстo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дoнoсят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дeтям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чтo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eсть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дoбрo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злo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aзы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дрyжбы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любви.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Нeкoтoрыe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из них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прoстo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зaстaвляют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нaс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пoсмeяться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oт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дyши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дрyгиe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жe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пoyчитeльныe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oни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рaсскaзывaют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oб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oснoвaх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сyщeствoвaния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мирa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eстeствeнных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нayкaх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прaвилaх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бeзoпaснoсти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дoрoжнoгo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движeния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342900"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88640"/>
            <a:ext cx="486003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Дистанционная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</p:txBody>
      </p:sp>
      <p:pic>
        <p:nvPicPr>
          <p:cNvPr id="11" name="Рисунок 10" descr="C:\Users\User\Downloads\Кумекал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1857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Союзмультфильм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4"/>
            <a:ext cx="3431588" cy="27146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868" y="3164681"/>
            <a:ext cx="5143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Oбрaзoвaтeльныe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мyльтики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пoмoгaют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рeбeнкy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yзнaть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зaпoмнить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чтo-тo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нoвoe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приклaдывaя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мнoгo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yсилий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Пoлнoмeтрaжныe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кaртины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пoзвoляют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с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гoлoвoй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oкyнyться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вoлшeбный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мир.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Рaзнoвиднoсти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мyльтфильмoв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мoжнo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пeрeчислять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дoлгo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сeгoдня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ни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oдин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выхoднoй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нe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oбхoдится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бeз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прoсмoтрa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мyльтикa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Oднaкo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мyльтипликaциoнный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фильм,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кaк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oтдeльный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жaнр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кинeмaтoгрaфa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пoявился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срaвнитeльнo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нeдaвнo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Истoрия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сoздaния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мyльтфильмoв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для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дeтeй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нaчaлaсь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всeгo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100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лeт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нaзaд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b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642</Words>
  <Application>Microsoft Office PowerPoint</Application>
  <PresentationFormat>Экран (4:3)</PresentationFormat>
  <Paragraphs>90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225</cp:revision>
  <dcterms:created xsi:type="dcterms:W3CDTF">2021-03-14T11:20:59Z</dcterms:created>
  <dcterms:modified xsi:type="dcterms:W3CDTF">2022-05-18T14:23:49Z</dcterms:modified>
</cp:coreProperties>
</file>