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0E1D44-911A-4BF0-B9E1-64F9644495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05F769-7FE3-47FC-918D-4288D1B2AF1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857760"/>
            <a:ext cx="7115180" cy="10715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Корней Иванович Чуковский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31 марта </a:t>
            </a:r>
            <a:r>
              <a:rPr lang="ru-RU" sz="2800" b="1" dirty="0" smtClean="0">
                <a:solidFill>
                  <a:srgbClr val="FF0000"/>
                </a:solidFill>
              </a:rPr>
              <a:t>1882 - 28 </a:t>
            </a:r>
            <a:r>
              <a:rPr lang="ru-RU" sz="2800" b="1" dirty="0">
                <a:solidFill>
                  <a:srgbClr val="FF0000"/>
                </a:solidFill>
              </a:rPr>
              <a:t>октября 1969 г.</a:t>
            </a:r>
          </a:p>
        </p:txBody>
      </p:sp>
      <p:pic>
        <p:nvPicPr>
          <p:cNvPr id="1026" name="Picture 2" descr="D:\МатвееваР\презентация мухи\q2xUYw9lR29z_kornei-chukovsk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3786214" cy="49462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_AYu1b8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7033847"/>
          </a:xfrm>
        </p:spPr>
      </p:pic>
      <p:pic>
        <p:nvPicPr>
          <p:cNvPr id="6" name="Рисунок 5" descr="chukovskyi_plakat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788"/>
            <a:ext cx="9144000" cy="6951788"/>
          </a:xfrm>
          <a:prstGeom prst="rect">
            <a:avLst/>
          </a:prstGeom>
        </p:spPr>
      </p:pic>
    </p:spTree>
  </p:cSld>
  <p:clrMapOvr>
    <a:masterClrMapping/>
  </p:clrMapOvr>
  <p:transition spd="slow" advClick="0" advTm="48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g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" y="155870"/>
            <a:ext cx="8922955" cy="670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47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01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953272" y="0"/>
            <a:ext cx="222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96 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06" y="3000372"/>
            <a:ext cx="3335894" cy="403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0"/>
            <a:ext cx="3738582" cy="37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4bsqrbc75l-mukha-tsokotuk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429420" cy="701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625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9752" y="0"/>
            <a:ext cx="222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96 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16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2018-03-20T10:17:44Z</dcterms:created>
  <dcterms:modified xsi:type="dcterms:W3CDTF">2019-02-08T08:10:18Z</dcterms:modified>
</cp:coreProperties>
</file>