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0" r:id="rId3"/>
    <p:sldId id="258" r:id="rId4"/>
    <p:sldId id="281" r:id="rId5"/>
    <p:sldId id="273" r:id="rId6"/>
    <p:sldId id="274" r:id="rId7"/>
    <p:sldId id="275" r:id="rId8"/>
    <p:sldId id="276" r:id="rId9"/>
    <p:sldId id="279" r:id="rId10"/>
    <p:sldId id="277" r:id="rId11"/>
    <p:sldId id="278" r:id="rId12"/>
    <p:sldId id="272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86C1F-49EB-450C-8856-CA86503EEC3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DEFD7-F0E8-43B9-BEE9-5D0A45FE22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683D-C55A-4E31-8C35-7E5C4D927171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267876"/>
            <a:ext cx="878687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none" spc="0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МУНИЦИПАЛЬНАЯ  ПОЗНАВАТЕЛЬНАЯ  ВИКТОРИНА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 СТАРШИХ  ДОШКОЛЬНИКОВ</a:t>
            </a:r>
            <a:r>
              <a:rPr lang="en-US" sz="2400" b="1" i="1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г.ОРСКА </a:t>
            </a:r>
            <a:endParaRPr lang="ru-RU" sz="2400" b="1" i="1" cap="none" spc="0" dirty="0">
              <a:ln w="1143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46601"/>
            <a:ext cx="8501122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КУМЕКАЛКА-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ЛЕТО 2022</a:t>
            </a:r>
            <a:endParaRPr lang="ru-RU" sz="6600" b="1" cap="none" spc="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142859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Лето без опасности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4.2. Безопасность  в лесу и на лугу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4770"/>
            <a:ext cx="9144000" cy="331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Лето без опасности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4.3. Сколько правил поведения в лесу нарушили дети ?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801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357172"/>
            <a:ext cx="5786478" cy="928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pic>
        <p:nvPicPr>
          <p:cNvPr id="18435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00" y="1142991"/>
            <a:ext cx="373471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91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www.clipartmax.com/png/full/113-1137914_school-education-child-illustration-ni%C3%B1os-experimentando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14546" y="142858"/>
            <a:ext cx="65527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Кумекалка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это ученая  ворона, как известно, вороны это самые умные и  сообразительные птицы. А наша Кумекалка  это очень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креативная,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умная, ученая,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мудрая, ментальная,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естественная,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классная,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активная,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любознательная,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компетентная,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аккуратная Ворона.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4158615"/>
            <a:ext cx="87129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</a:t>
            </a: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КАЛКА, -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 </a:t>
            </a:r>
            <a:r>
              <a:rPr lang="ru-R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Голова, ум, мозг. От общеупотр. </a:t>
            </a:r>
            <a:r>
              <a:rPr lang="ru-R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прост.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«кумекать» — понимать, соображать.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 русского арго.- ГРАМОТА.РУ.  </a:t>
            </a:r>
          </a:p>
          <a:p>
            <a:endParaRPr lang="ru-RU" dirty="0"/>
          </a:p>
        </p:txBody>
      </p:sp>
      <p:pic>
        <p:nvPicPr>
          <p:cNvPr id="12" name="Рисунок 11" descr="C:\Users\User\Downloads\Кумекалк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39"/>
            <a:ext cx="1857356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ownloads\Кумекалка-20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93023"/>
            <a:ext cx="391639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35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 наступило долгожданное лето!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Кумекалка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снова рада встречи с вами!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285867"/>
            <a:ext cx="3662300" cy="3584103"/>
          </a:xfrm>
          <a:prstGeom prst="rect">
            <a:avLst/>
          </a:prstGeom>
          <a:noFill/>
        </p:spPr>
      </p:pic>
      <p:pic>
        <p:nvPicPr>
          <p:cNvPr id="4099" name="Picture 3" descr="C:\Users\User\Downloads\Снимок (15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53"/>
            <a:ext cx="2857520" cy="2777528"/>
          </a:xfrm>
          <a:prstGeom prst="rect">
            <a:avLst/>
          </a:prstGeom>
          <a:noFill/>
        </p:spPr>
      </p:pic>
      <p:pic>
        <p:nvPicPr>
          <p:cNvPr id="4100" name="Picture 4" descr="C:\Users\User\Downloads\Снимок (16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143637" y="1220047"/>
            <a:ext cx="2714611" cy="250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91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71671" y="928676"/>
          <a:ext cx="5286410" cy="3500460"/>
        </p:xfrm>
        <a:graphic>
          <a:graphicData uri="http://schemas.openxmlformats.org/drawingml/2006/table">
            <a:tbl>
              <a:tblPr/>
              <a:tblGrid>
                <a:gridCol w="455492"/>
                <a:gridCol w="3774674"/>
                <a:gridCol w="1056244"/>
              </a:tblGrid>
              <a:tr h="37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Бланк-ответов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62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3174" y="135730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2000246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2571750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321469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6,8,10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3857634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86" y="1000114"/>
            <a:ext cx="9148186" cy="330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214297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Сказки  А.С.Пушкина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214297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Моя Россия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91"/>
            <a:ext cx="9144000" cy="330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214297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Народные промыслы России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90"/>
            <a:ext cx="9144000" cy="346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умекалка 2022\Кумекалка Лето\crow-clipart-cute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6" y="642925"/>
            <a:ext cx="5015705" cy="4104519"/>
          </a:xfrm>
          <a:prstGeom prst="rect">
            <a:avLst/>
          </a:prstGeom>
          <a:noFill/>
        </p:spPr>
      </p:pic>
      <p:pic>
        <p:nvPicPr>
          <p:cNvPr id="6" name="Рисунок 5" descr="C:\Users\User\Desktop\Кумекалка 2022\Кумекалка Лето\Yellow-ha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596">
            <a:off x="4442704" y="327998"/>
            <a:ext cx="1780505" cy="112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rainbow-round-tube-pool-float-183601 (1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85735"/>
            <a:ext cx="253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wnloads\ве-ро-песка-5849115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643438" y="3286131"/>
            <a:ext cx="1857388" cy="17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wnloads\букет-wildflowers-5347894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81454">
            <a:off x="6388456" y="1130552"/>
            <a:ext cx="1510627" cy="163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714626"/>
            <a:ext cx="2286016" cy="199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072199" y="142858"/>
            <a:ext cx="2921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отпуск!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142859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Лето без опасности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 Безопасность  у воды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3" y="1142991"/>
            <a:ext cx="9147233" cy="330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155</Words>
  <Application>Microsoft Office PowerPoint</Application>
  <PresentationFormat>Экран (16:9)</PresentationFormat>
  <Paragraphs>43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126</cp:revision>
  <dcterms:created xsi:type="dcterms:W3CDTF">2022-06-03T23:51:31Z</dcterms:created>
  <dcterms:modified xsi:type="dcterms:W3CDTF">2022-06-29T03:41:08Z</dcterms:modified>
</cp:coreProperties>
</file>