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5" r:id="rId3"/>
    <p:sldId id="266" r:id="rId4"/>
    <p:sldId id="316" r:id="rId5"/>
    <p:sldId id="268" r:id="rId6"/>
    <p:sldId id="317" r:id="rId7"/>
    <p:sldId id="318" r:id="rId8"/>
    <p:sldId id="341" r:id="rId9"/>
    <p:sldId id="332" r:id="rId11"/>
    <p:sldId id="319" r:id="rId12"/>
    <p:sldId id="333" r:id="rId13"/>
    <p:sldId id="321" r:id="rId14"/>
    <p:sldId id="342" r:id="rId15"/>
    <p:sldId id="322" r:id="rId16"/>
    <p:sldId id="323" r:id="rId17"/>
    <p:sldId id="325" r:id="rId18"/>
    <p:sldId id="324" r:id="rId19"/>
    <p:sldId id="326" r:id="rId20"/>
    <p:sldId id="327" r:id="rId21"/>
    <p:sldId id="328" r:id="rId22"/>
    <p:sldId id="320" r:id="rId23"/>
    <p:sldId id="329" r:id="rId24"/>
    <p:sldId id="330" r:id="rId25"/>
    <p:sldId id="336" r:id="rId26"/>
    <p:sldId id="331" r:id="rId27"/>
    <p:sldId id="337" r:id="rId28"/>
    <p:sldId id="301" r:id="rId29"/>
    <p:sldId id="343" r:id="rId30"/>
    <p:sldId id="338" r:id="rId31"/>
    <p:sldId id="340" r:id="rId32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1" userDrawn="1">
          <p15:clr>
            <a:srgbClr val="A4A3A4"/>
          </p15:clr>
        </p15:guide>
        <p15:guide id="2" pos="29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FF7872"/>
    <a:srgbClr val="032FED"/>
    <a:srgbClr val="FBFD6A"/>
    <a:srgbClr val="5AE8F1"/>
    <a:srgbClr val="C95EED"/>
    <a:srgbClr val="E8B9F7"/>
    <a:srgbClr val="AEFA76"/>
    <a:srgbClr val="FEC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1974" y="-540"/>
      </p:cViewPr>
      <p:guideLst>
        <p:guide orient="horz" pos="2121"/>
        <p:guide pos="2962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ru-RU" sz="1200" dirty="0"/>
            </a:fld>
            <a:endParaRPr lang="ru-RU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Образец заголовка</a:t>
            </a:r>
            <a:endParaRPr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Образец текста</a:t>
            </a:r>
            <a:endParaRPr dirty="0"/>
          </a:p>
          <a:p>
            <a:pPr lvl="1"/>
            <a:r>
              <a:rPr dirty="0"/>
              <a:t>Второй уровень</a:t>
            </a:r>
            <a:endParaRPr dirty="0"/>
          </a:p>
          <a:p>
            <a:pPr lvl="2"/>
            <a:r>
              <a:rPr dirty="0"/>
              <a:t>Третий уровень</a:t>
            </a:r>
            <a:endParaRPr dirty="0"/>
          </a:p>
          <a:p>
            <a:pPr lvl="3"/>
            <a:r>
              <a:rPr dirty="0"/>
              <a:t>Четвертый уровень</a:t>
            </a:r>
            <a:endParaRPr dirty="0"/>
          </a:p>
          <a:p>
            <a:pPr lvl="4"/>
            <a:r>
              <a:rPr dirty="0"/>
              <a:t>Пятый уровень</a:t>
            </a:r>
            <a:endParaRPr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1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catherineasquithgallery.com/uploads/posts/2021-02/thumbs/1613652709_34-p-fon-dlya-prezentatsii-narodnie-promisli-4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43000" y="-1143000"/>
            <a:ext cx="6858000" cy="914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00100" y="1571612"/>
            <a:ext cx="7218680" cy="20621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000" b="1" i="1" u="none" strike="noStrike" kern="1200" cap="all" spc="0" normalizeH="0" baseline="0" noProof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Квест</a:t>
            </a:r>
            <a:r>
              <a:rPr kumimoji="0" lang="ru-RU" sz="4000" b="1" i="1" u="none" strike="noStrike" kern="1200" cap="all" spc="0" normalizeH="0" baseline="0" noProof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 - игра</a:t>
            </a:r>
            <a:endParaRPr kumimoji="0" lang="ru-RU" sz="4000" b="1" i="1" u="none" strike="noStrike" kern="1200" cap="all" spc="0" normalizeH="0" baseline="0" noProof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4400" b="1" i="1" cap="all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Arial" panose="020B0604020202020204" pitchFamily="34" charset="0"/>
                <a:sym typeface="+mn-ea"/>
              </a:rPr>
              <a:t>«Выставка </a:t>
            </a:r>
            <a:r>
              <a:rPr lang="ru-RU" sz="4400" b="1" i="1" cap="all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Arial" panose="020B0604020202020204" pitchFamily="34" charset="0"/>
                <a:sym typeface="+mn-ea"/>
              </a:rPr>
              <a:t>НаРОДНЫХ</a:t>
            </a:r>
            <a:r>
              <a:rPr lang="ru-RU" sz="4400" b="1" i="1" cap="all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Arial" panose="020B0604020202020204" pitchFamily="34" charset="0"/>
                <a:sym typeface="+mn-ea"/>
              </a:rPr>
              <a:t> ПРОМЫСЛОВ»</a:t>
            </a:r>
            <a:endParaRPr kumimoji="0" lang="ru-RU" sz="4400" b="1" i="1" u="none" strike="noStrike" kern="1200" cap="all" spc="0" normalizeH="0" baseline="0" noProof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5286388"/>
            <a:ext cx="799288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  <a:cs typeface="Arial" panose="020B0604020202020204" pitchFamily="34" charset="0"/>
              </a:rPr>
              <a:t>27</a:t>
            </a:r>
            <a:r>
              <a:rPr kumimoji="0" lang="ru-RU" sz="2000" b="1" i="0" u="none" strike="noStrike" kern="120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 апреля 2022 </a:t>
            </a:r>
            <a:r>
              <a:rPr kumimoji="0" lang="ru-RU" sz="2000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г., </a:t>
            </a:r>
            <a:endParaRPr kumimoji="0" lang="ru-RU" sz="2000" b="1" i="0" u="none" strike="noStrike" kern="1200" cap="none" spc="0" normalizeH="0" baseline="0" noProof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г.Орск</a:t>
            </a:r>
            <a:r>
              <a:rPr kumimoji="0" lang="ru-RU" sz="2000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, Оренбургская область</a:t>
            </a:r>
            <a:endParaRPr kumimoji="0" lang="ru-RU" sz="2000" b="1" i="0" u="none" strike="noStrike" kern="120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6" y="928670"/>
            <a:ext cx="528641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МДОАУ  «Детский  сад  № 221 «Сказка» комбинированного вида  г. Орска»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9" name="Picture 5" descr="C:\Users\User\Downloads\0321889bdb879cdbb397a82364356ad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571744"/>
            <a:ext cx="3929090" cy="392909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.liveinternet.ru/images/attach/d/2/148/833/148833042_VL_cvetuy__19_.png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500130" y="-642966"/>
            <a:ext cx="9644130" cy="750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3143240" y="1357298"/>
            <a:ext cx="3000396" cy="46434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C00000"/>
                  </a:solidFill>
                  <a:round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kern="10" spc="0" dirty="0">
              <a:ln w="9525">
                <a:solidFill>
                  <a:srgbClr val="C00000"/>
                </a:solidFill>
                <a:round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3174" y="1571612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857232"/>
            <a:ext cx="801854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        </a:t>
            </a:r>
            <a:r>
              <a:rPr lang="ru-RU" sz="3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Синквейн-загадка</a:t>
            </a:r>
            <a:endParaRPr lang="ru-RU" sz="36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ru-RU" sz="36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1.____________________</a:t>
            </a:r>
            <a:endParaRPr lang="ru-RU" sz="36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2.Трудолюбивая, полосатая.</a:t>
            </a:r>
            <a:endParaRPr lang="ru-RU" sz="36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3.Собирает, жужжит, жалит.</a:t>
            </a:r>
            <a:endParaRPr lang="ru-RU" sz="36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4.Живет в специальных домиках </a:t>
            </a:r>
            <a:endParaRPr lang="ru-RU" sz="36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 пасеке.</a:t>
            </a:r>
            <a:endParaRPr lang="ru-RU" sz="36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5.Полезное  насекомое.</a:t>
            </a:r>
            <a:endParaRPr lang="ru-RU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714480" y="1500174"/>
            <a:ext cx="500066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C00000"/>
                  </a:solidFill>
                  <a:round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kern="10" spc="0" dirty="0">
              <a:ln w="9525">
                <a:solidFill>
                  <a:srgbClr val="C00000"/>
                </a:solidFill>
                <a:round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.liveinternet.ru/images/attach/d/2/148/833/148833042_VL_cvetuy__19_.png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500130" y="-642966"/>
            <a:ext cx="9644130" cy="750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User\Downloads\kisspng-bumblebee-clip-art-newspaper-bee-cliparts-5a8b2b4c8be0b5.17810758151907002857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460819">
            <a:off x="2776815" y="1592355"/>
            <a:ext cx="3286194" cy="3378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14414" y="214290"/>
            <a:ext cx="6858048" cy="638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4143372" y="1857364"/>
            <a:ext cx="914400" cy="9144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4929190" y="1214422"/>
            <a:ext cx="1643074" cy="7143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43702" y="785794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ПРЯМО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14414" y="214290"/>
            <a:ext cx="6858048" cy="638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4143372" y="3857628"/>
            <a:ext cx="914400" cy="9144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5072066" y="3143248"/>
            <a:ext cx="2143140" cy="92869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29454" y="2500306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14414" y="214290"/>
            <a:ext cx="6858048" cy="638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5143504" y="2857496"/>
            <a:ext cx="914400" cy="9144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5857884" y="2214554"/>
            <a:ext cx="1285884" cy="78581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58016" y="1643050"/>
            <a:ext cx="1928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НАПРАВО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14414" y="214290"/>
            <a:ext cx="6858048" cy="638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3143240" y="2857496"/>
            <a:ext cx="914400" cy="9144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214414" y="2500306"/>
            <a:ext cx="2000264" cy="67151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7158" y="1857364"/>
            <a:ext cx="1928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НАЛЕВО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14414" y="214290"/>
            <a:ext cx="6858048" cy="638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3143240" y="4000504"/>
            <a:ext cx="914400" cy="9144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214414" y="3786190"/>
            <a:ext cx="2000264" cy="67151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4282" y="3143248"/>
            <a:ext cx="1928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СБРОС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85852" y="214290"/>
            <a:ext cx="6858048" cy="638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4214810" y="2857496"/>
            <a:ext cx="914400" cy="9144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571604" y="2071678"/>
            <a:ext cx="2786082" cy="88582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8596" y="1500174"/>
            <a:ext cx="1928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СТАРТ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цдт\Desktop\Screenshot_1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 t="1627" r="7028" b="1625"/>
          <a:stretch>
            <a:fillRect/>
          </a:stretch>
        </p:blipFill>
        <p:spPr bwMode="auto">
          <a:xfrm>
            <a:off x="0" y="0"/>
            <a:ext cx="9144000" cy="6712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08" y="928670"/>
          <a:ext cx="4550980" cy="50745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0196"/>
                <a:gridCol w="910196"/>
                <a:gridCol w="910196"/>
                <a:gridCol w="910196"/>
                <a:gridCol w="910196"/>
              </a:tblGrid>
              <a:tr h="101491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1491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491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491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491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C:\Users\User\Downloads\kisspng-bumblebee-clip-art-newspaper-bee-cliparts-5a8b2b4c8be0b5.1781075815190700285729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rot="2345138">
            <a:off x="3093902" y="5084880"/>
            <a:ext cx="777583" cy="799343"/>
          </a:xfrm>
          <a:prstGeom prst="rect">
            <a:avLst/>
          </a:prstGeom>
          <a:noFill/>
        </p:spPr>
      </p:pic>
      <p:pic>
        <p:nvPicPr>
          <p:cNvPr id="18434" name="Picture 2" descr="https://ru-static.z-dn.net/files/df0/a04faa12d7dc20278995e0d8671c8f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143116"/>
            <a:ext cx="742480" cy="742480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071678"/>
            <a:ext cx="748412" cy="82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 стрелкой 6"/>
          <p:cNvCxnSpPr/>
          <p:nvPr/>
        </p:nvCxnSpPr>
        <p:spPr>
          <a:xfrm rot="5400000" flipH="1" flipV="1">
            <a:off x="2107786" y="3892950"/>
            <a:ext cx="2785288" cy="1588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500430" y="2428868"/>
            <a:ext cx="2857520" cy="1588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08" y="928670"/>
          <a:ext cx="4550980" cy="50745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0196"/>
                <a:gridCol w="910196"/>
                <a:gridCol w="910196"/>
                <a:gridCol w="910196"/>
                <a:gridCol w="910196"/>
              </a:tblGrid>
              <a:tr h="101491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1491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491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491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491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34" name="Picture 2" descr="https://ru-static.z-dn.net/files/df0/a04faa12d7dc20278995e0d8671c8f03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143240" y="2143116"/>
            <a:ext cx="742480" cy="742480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071678"/>
            <a:ext cx="748412" cy="82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User\Downloads\kisspng-bumblebee-clip-art-newspaper-bee-cliparts-5a8b2b4c8be0b5.17810758151907002857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45138">
            <a:off x="3093902" y="5084880"/>
            <a:ext cx="777583" cy="799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93064E-6 L 0.00104 -0.446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08" y="928670"/>
          <a:ext cx="4550980" cy="50745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0196"/>
                <a:gridCol w="910196"/>
                <a:gridCol w="910196"/>
                <a:gridCol w="910196"/>
                <a:gridCol w="910196"/>
              </a:tblGrid>
              <a:tr h="101491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1491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491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491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491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34" name="Picture 2" descr="https://ru-static.z-dn.net/files/df0/a04faa12d7dc20278995e0d8671c8f03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143240" y="2143116"/>
            <a:ext cx="742480" cy="742480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071678"/>
            <a:ext cx="748412" cy="82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User\Downloads\kisspng-bumblebee-clip-art-newspaper-bee-cliparts-5a8b2b4c8be0b5.17810758151907002857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827675">
            <a:off x="3152973" y="2066645"/>
            <a:ext cx="777583" cy="799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5549E-6 L 0.29375 0.00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70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User\Downloads\kisspng-bumblebee-clip-art-newspaper-bee-cliparts-5a8b2b4c8be0b5.17810758151907002857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460819">
            <a:off x="7071315" y="2625426"/>
            <a:ext cx="1326965" cy="1364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5400000">
            <a:off x="2304707" y="-1090285"/>
            <a:ext cx="453458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70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User\Downloads\kisspng-bumblebee-clip-art-newspaper-bee-cliparts-5a8b2b4c8be0b5.17810758151907002857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460819">
            <a:off x="7071315" y="2625426"/>
            <a:ext cx="1326965" cy="1364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Pictures\1 Острова и бочка.pn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7544" y="476672"/>
            <a:ext cx="828092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xn----7sbf0aaocbnif2cxa2i0bi.xn--p1ai/wp-content/uploads/2018/02/sailboat-clipart-transparent-9-768x777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357290" y="3571876"/>
            <a:ext cx="30243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ain-cdn.sbermegamarket.ru/hlr-system/16290981218/100025343251b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7158" y="285728"/>
            <a:ext cx="8358246" cy="6254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70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User\Downloads\kisspng-bumblebee-clip-art-newspaper-bee-cliparts-5a8b2b4c8be0b5.17810758151907002857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460819">
            <a:off x="7071315" y="2625426"/>
            <a:ext cx="1326965" cy="1364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26571"/>
            <a:ext cx="9144000" cy="653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765335"/>
            <a:ext cx="9144000" cy="609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850112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ВЫСТАВКА   НАРОДНЫХ  ПРОМЫСЛОВ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myfarmeducation.ca/wp-content/uploads/2012/11/How-to-write-a-business-plan-1024x887.pn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71604" y="714356"/>
            <a:ext cx="621510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ownloads\40876437-cartoon-hedge-maze-vector-clip-art-illustration-with-simple-gradients-flowers-and-maze-on-separate-l.pn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 rot="5400000">
            <a:off x="1571605" y="-25"/>
            <a:ext cx="6357981" cy="678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8728" y="27703"/>
            <a:ext cx="6599062" cy="683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143108" y="5786454"/>
            <a:ext cx="3929090" cy="1588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3356760" y="3143248"/>
            <a:ext cx="5287206" cy="794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cdn.pixabay.com/photo/2013/07/12/18/18/cattails-153240_1280.pn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285784" y="0"/>
            <a:ext cx="964413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</Words>
  <Application>WPS Presentation</Application>
  <PresentationFormat>Экран (4:3)</PresentationFormat>
  <Paragraphs>80</Paragraphs>
  <Slides>29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Arial</vt:lpstr>
      <vt:lpstr>SimSun</vt:lpstr>
      <vt:lpstr>Wingdings</vt:lpstr>
      <vt:lpstr>Calibri</vt:lpstr>
      <vt:lpstr>Candara</vt:lpstr>
      <vt:lpstr>Times New Roman</vt:lpstr>
      <vt:lpstr>Microsoft YaHei</vt:lpstr>
      <vt:lpstr>Arial Unicode MS</vt:lpstr>
      <vt:lpstr>Century Gothic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Катенок</dc:creator>
  <cp:lastModifiedBy>ASUS</cp:lastModifiedBy>
  <cp:revision>449</cp:revision>
  <dcterms:created xsi:type="dcterms:W3CDTF">2012-12-02T16:48:00Z</dcterms:created>
  <dcterms:modified xsi:type="dcterms:W3CDTF">2023-09-20T12:13:48Z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1049-12.2.0.13215</vt:lpwstr>
  </property>
  <property fmtid="{D5CDD505-2E9C-101B-9397-08002B2CF9AE}" pid="3" name="ICV">
    <vt:lpwstr>C0A31A2F746C4E379A14CD8E013F3FDA_12</vt:lpwstr>
  </property>
</Properties>
</file>