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2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683D-C55A-4E31-8C35-7E5C4D927171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9923-E7BB-4C7D-BA6E-40D096BAD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267875"/>
            <a:ext cx="878687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none" spc="0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МУНИЦИПАЛЬНАЯ  ПОЗНАВАТЕЛЬНАЯ  ВИКТОРИНА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 СТАРШИХ  ДОШКОЛЬНИКОВ</a:t>
            </a:r>
            <a:r>
              <a:rPr lang="en-US" sz="2400" b="1" i="1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г.ОРСКА </a:t>
            </a:r>
            <a:endParaRPr lang="ru-RU" sz="2400" b="1" i="1" cap="none" spc="0" dirty="0">
              <a:ln w="1143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46601"/>
            <a:ext cx="8501122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КУМЕКАЛКА-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ЛЕТО 2022</a:t>
            </a:r>
            <a:endParaRPr lang="ru-RU" sz="6600" b="1" cap="none" spc="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142858"/>
            <a:ext cx="5572164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85723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КУМЕКАЛКА - ЛЕТО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2022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8"/>
            <a:ext cx="1612415" cy="1508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1428742"/>
            <a:ext cx="807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этап: август  2022 г., тема: Народные промыслы</a:t>
            </a:r>
            <a:endParaRPr lang="ru-RU" sz="2000" b="1" i="1" u="sng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000246"/>
            <a:ext cx="45720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одержание вопросов по теме:</a:t>
            </a: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Декоративные промыслы: 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охлома, Гжель, Дымка, Городец,  </a:t>
            </a:r>
            <a:r>
              <a:rPr lang="ru-RU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Жостово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Палех.</a:t>
            </a:r>
            <a:endParaRPr lang="ru-RU" sz="2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для изготовления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изделий народных промыслов.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народных мастеров.</a:t>
            </a:r>
          </a:p>
          <a:p>
            <a:endParaRPr lang="ru-RU" dirty="0"/>
          </a:p>
        </p:txBody>
      </p:sp>
      <p:pic>
        <p:nvPicPr>
          <p:cNvPr id="22530" name="Picture 2" descr="C:\Users\User\Downloads\u3ChNhBtzS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811" y="1714494"/>
            <a:ext cx="4417593" cy="311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142858"/>
            <a:ext cx="5572164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85723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КУМЕКАЛКА - ЛЕТО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2022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8"/>
            <a:ext cx="1612415" cy="1508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1571618"/>
            <a:ext cx="807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этап: август  2022 г., тема: </a:t>
            </a:r>
            <a:r>
              <a:rPr lang="ru-RU" sz="2000" b="1" i="1" u="sng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Красный,желтый,зеленый</a:t>
            </a:r>
            <a:endParaRPr lang="ru-RU" sz="2000" b="1" i="1" u="sng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6"/>
            <a:ext cx="45720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одержание вопросов по теме:</a:t>
            </a: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дорожного движения.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Дорожные  знаки.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 сигналов светофора.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наземного  транспорта.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в транспорте и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на проезжей части.</a:t>
            </a:r>
          </a:p>
          <a:p>
            <a:endParaRPr lang="ru-RU" sz="2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5602" name="Picture 2" descr="C:\Users\User\Downloads\9496b15e-10af-5175-b6c8-811c7ac366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830197"/>
            <a:ext cx="3830272" cy="331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142858"/>
            <a:ext cx="5572164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85723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КУМЕКАЛКА - ЛЕТО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2022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58"/>
            <a:ext cx="1540977" cy="1508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1428742"/>
            <a:ext cx="807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этап: август  2022 г., тема: Соберём урожай</a:t>
            </a:r>
            <a:endParaRPr lang="ru-RU" sz="2000" b="1" i="1" u="sng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000246"/>
            <a:ext cx="4572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одержание вопросов по теме:</a:t>
            </a: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растёт на огороде?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растёт в саду?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Дары  леса.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  с грядки.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Стадии роста растений.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Уход за растениями.</a:t>
            </a:r>
            <a:endParaRPr lang="ru-RU" dirty="0"/>
          </a:p>
        </p:txBody>
      </p:sp>
      <p:pic>
        <p:nvPicPr>
          <p:cNvPr id="26628" name="Picture 4" descr="https://fruitsparadise.ru/wp-content/uploads/2021/03/korzi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785932"/>
            <a:ext cx="2577660" cy="2500330"/>
          </a:xfrm>
          <a:prstGeom prst="rect">
            <a:avLst/>
          </a:prstGeom>
          <a:noFill/>
        </p:spPr>
      </p:pic>
      <p:pic>
        <p:nvPicPr>
          <p:cNvPr id="26626" name="Picture 2" descr="C:\Users\User\Downloads\oad-iblock-b48-e6c94a02-7b9b-11e8-9c05-1cc1dee987cb_aa1f71f5-7b9c-11e8-9c05-1cc1dee987cb-resize1-800x8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428874"/>
            <a:ext cx="2857488" cy="285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357172"/>
            <a:ext cx="5786478" cy="928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90"/>
            <a:ext cx="373471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34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наступило долгожданное лето!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Кумекалка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снова рада встречи с вами!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285866"/>
            <a:ext cx="3662300" cy="3584103"/>
          </a:xfrm>
          <a:prstGeom prst="rect">
            <a:avLst/>
          </a:prstGeom>
          <a:noFill/>
        </p:spPr>
      </p:pic>
      <p:pic>
        <p:nvPicPr>
          <p:cNvPr id="4099" name="Picture 3" descr="C:\Users\User\Downloads\Снимок (15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52"/>
            <a:ext cx="2857520" cy="2777528"/>
          </a:xfrm>
          <a:prstGeom prst="rect">
            <a:avLst/>
          </a:prstGeom>
          <a:noFill/>
        </p:spPr>
      </p:pic>
      <p:pic>
        <p:nvPicPr>
          <p:cNvPr id="4100" name="Picture 4" descr="C:\Users\User\Downloads\Снимок (16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143635" y="1220046"/>
            <a:ext cx="2714611" cy="250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285734"/>
            <a:ext cx="5572164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1428742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познавательного развития дошкольников, реализации их личностного потенциала, выявления и поддержки одаренных детей, создание ситуации успеха.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Задачи: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определить уровень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познавательного развития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 г.Орска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развивать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активизировать у детей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занятиям  интеллектуального и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познавательного направления;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предоставить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воспитанникам ДОО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проявить  свои 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способности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сравнить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  подготовку с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подготовкой  сверстников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других ДОО г. Орска.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1071552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«КУМЕКАЛКА - ЛЕТО 2022»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58"/>
            <a:ext cx="1571636" cy="150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142858"/>
            <a:ext cx="5572164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785800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«КУМЕКАЛКА - ЛЕТО 2022»</a:t>
            </a: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58"/>
            <a:ext cx="1571636" cy="15080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1571618"/>
            <a:ext cx="8572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.Викторина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 собой задания на индивидуальном бланке по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различным образовательным </a:t>
            </a:r>
          </a:p>
          <a:p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областям: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этап- 29 июня 2022 </a:t>
            </a:r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 Пушкина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живём в России; Лето без опасностей</a:t>
            </a: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промыслы</a:t>
            </a:r>
          </a:p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России.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этап- </a:t>
            </a:r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 2022 (по согласованию) </a:t>
            </a:r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любимый город; Собираем урожай; Красный, жёлтый, </a:t>
            </a:r>
          </a:p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зелёный; Народные промыслы России.    </a:t>
            </a:r>
          </a:p>
          <a:p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Задания Викторины и бланк ответов распечатываются индивидуально для каждого ребёнка и подписываются с указанием фамилии, имени  и возраста ребенка.</a:t>
            </a:r>
          </a:p>
          <a:p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проводится в единый день и час на базе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ДОО-участника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Участие  в  Викторине  индивидуально – командное, добровольное.</a:t>
            </a:r>
          </a:p>
          <a:p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Команда  ДОО  состоит  из  8  и  более  детей  старшего  дошкольного возраста  без 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предъявлений</a:t>
            </a:r>
          </a:p>
          <a:p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требований  по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гендерному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признаку.</a:t>
            </a:r>
          </a:p>
          <a:p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Командный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Викторины определяется как среднее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арифметическое</a:t>
            </a:r>
          </a:p>
          <a:p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оценок в баллах  всех участников команды. </a:t>
            </a:r>
          </a:p>
          <a:p>
            <a:endParaRPr lang="ru-RU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28794" y="114299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Летняя </a:t>
            </a:r>
            <a:r>
              <a:rPr lang="ru-RU" sz="1600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Кумекалка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проводится в 2 этапа, с целью предоставления возможности участия  в Викторине всем ДОО г.Орска.</a:t>
            </a:r>
            <a:endParaRPr lang="ru-RU" sz="16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142858"/>
            <a:ext cx="5572164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85723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КУМЕКАЛКА - ЛЕТО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2022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8"/>
            <a:ext cx="1612415" cy="1508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1500180"/>
            <a:ext cx="807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этап: 29 июня 2022 г.,  тема: Сказки А.С.Пушкина</a:t>
            </a:r>
            <a:endParaRPr lang="ru-RU" sz="2000" b="1" i="1" u="sng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7730">
            <a:off x="6419113" y="2207122"/>
            <a:ext cx="1969363" cy="25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42976" y="2143122"/>
            <a:ext cx="52877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сказок А. С. Пушкина, содержание сказок: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рыбаке и рыбке»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мертвой царевне и о семи богатырях»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царе </a:t>
            </a:r>
            <a:r>
              <a:rPr lang="ru-RU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Салтане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золотом петушке»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попе и работнике его </a:t>
            </a:r>
            <a:r>
              <a:rPr lang="ru-RU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Балде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142858"/>
            <a:ext cx="5572164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85723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КУМЕКАЛКА - ЛЕТО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2022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8"/>
            <a:ext cx="1612415" cy="1508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14480" y="1428742"/>
            <a:ext cx="7286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этап: 29 июня 2022 г. тема: Мы живём в России</a:t>
            </a:r>
            <a:endParaRPr lang="ru-RU" sz="2000" b="1" i="1" u="sng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82" name="Picture 2" descr="C:\Users\User\Downloads\5f1a6979-8899-41a8-8ce0-bd0490bfc72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7322" y="1682057"/>
            <a:ext cx="5836678" cy="34614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4876" y="1857370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1928808"/>
            <a:ext cx="45991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вопросов по теме: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Официальные символы России (герб, флаг)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Москва- столица 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</a:p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Неофициальные символы России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Праздники, обычаи, традиции,</a:t>
            </a:r>
          </a:p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остюмы народов России.</a:t>
            </a:r>
          </a:p>
          <a:p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России.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142858"/>
            <a:ext cx="5572164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85723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КУМЕКАЛКА - ЛЕТО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2022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8"/>
            <a:ext cx="1683853" cy="1508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1428742"/>
            <a:ext cx="807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этап: 29 июня 2022 г., тема: Лето без опасностей</a:t>
            </a:r>
            <a:endParaRPr lang="ru-RU" sz="2000" b="1" i="1" u="sng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000246"/>
            <a:ext cx="42148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одержание вопросов по теме:</a:t>
            </a: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в лесу</a:t>
            </a:r>
          </a:p>
          <a:p>
            <a:pPr lvl="1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на воде</a:t>
            </a:r>
          </a:p>
          <a:p>
            <a:pPr lvl="1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на дороге</a:t>
            </a:r>
          </a:p>
          <a:p>
            <a:pPr lvl="1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в быту</a:t>
            </a:r>
          </a:p>
          <a:p>
            <a:pPr lvl="1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играй с огнём</a:t>
            </a: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1506" name="Picture 2" descr="C:\Users\User\Downloads\pi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85932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142858"/>
            <a:ext cx="5572164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85723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КУМЕКАЛКА - ЛЕТО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2022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8"/>
            <a:ext cx="1612415" cy="1508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1428742"/>
            <a:ext cx="807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этап: 29 июня 2022 г., тема: Народные промыслы</a:t>
            </a:r>
            <a:endParaRPr lang="ru-RU" sz="2000" b="1" i="1" u="sng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000246"/>
            <a:ext cx="45720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одержание вопросов по теме:</a:t>
            </a: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Декоративные промыслы: 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охлома, Гжель, Дымка, Городец,  </a:t>
            </a:r>
            <a:r>
              <a:rPr lang="ru-RU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Жостово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Палех.</a:t>
            </a:r>
            <a:endParaRPr lang="ru-RU" sz="2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для изготовления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изделий народных промыслов.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народных мастеров.</a:t>
            </a:r>
          </a:p>
          <a:p>
            <a:endParaRPr lang="ru-RU" dirty="0"/>
          </a:p>
        </p:txBody>
      </p:sp>
      <p:pic>
        <p:nvPicPr>
          <p:cNvPr id="22530" name="Picture 2" descr="C:\Users\User\Downloads\u3ChNhBtzS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811" y="1714494"/>
            <a:ext cx="4417593" cy="311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8503_34-p-fon-romashki-dlya-prezentatsii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14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142858"/>
            <a:ext cx="5572164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85723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КУМЕКАЛКА - ЛЕТО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2022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3" descr="C:\Users\User\Desktop\Кумекалка 2022\Кумекалка Лето\Кумекалка лето 202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8"/>
            <a:ext cx="1612415" cy="1508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1428742"/>
            <a:ext cx="807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этап: август 2022 г., тема: Мой любимый город</a:t>
            </a:r>
            <a:endParaRPr lang="ru-RU" sz="2000" b="1" i="1" u="sng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000246"/>
            <a:ext cx="4572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одержание вопросов по теме:</a:t>
            </a: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Официальные символы города  (герб, флаг).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 города: памятники, площади, здания, 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арки, спортивные сооружения.</a:t>
            </a:r>
          </a:p>
          <a:p>
            <a:endParaRPr lang="ru-RU" sz="2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3554" name="AutoShape 2" descr="Описание проекта : На эмблеме &amp;quot;Орск 285&amp;quot; отображены основные симв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Описание проекта : На эмблеме &amp;quot;Орск 285&amp;quot; отображены основные симв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C:\Users\User\Downloads\full_big_thumb_для_орска_готово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14494"/>
            <a:ext cx="4250262" cy="297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694</Words>
  <Application>Microsoft Office PowerPoint</Application>
  <PresentationFormat>Экран (16:9)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110</cp:revision>
  <dcterms:created xsi:type="dcterms:W3CDTF">2022-06-03T23:51:31Z</dcterms:created>
  <dcterms:modified xsi:type="dcterms:W3CDTF">2022-06-04T23:03:53Z</dcterms:modified>
</cp:coreProperties>
</file>