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65" r:id="rId2"/>
    <p:sldId id="319" r:id="rId3"/>
    <p:sldId id="269" r:id="rId4"/>
    <p:sldId id="266" r:id="rId5"/>
    <p:sldId id="322" r:id="rId6"/>
    <p:sldId id="323" r:id="rId7"/>
    <p:sldId id="321" r:id="rId8"/>
    <p:sldId id="326" r:id="rId9"/>
    <p:sldId id="316" r:id="rId10"/>
    <p:sldId id="320" r:id="rId11"/>
    <p:sldId id="324" r:id="rId12"/>
    <p:sldId id="325" r:id="rId13"/>
    <p:sldId id="327" r:id="rId14"/>
    <p:sldId id="328" r:id="rId15"/>
    <p:sldId id="293" r:id="rId16"/>
  </p:sldIdLst>
  <p:sldSz cx="9144000" cy="5143500" type="screen16x9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32FED"/>
    <a:srgbClr val="000066"/>
    <a:srgbClr val="000099"/>
    <a:srgbClr val="FF7872"/>
    <a:srgbClr val="FBFD6A"/>
    <a:srgbClr val="5AE8F1"/>
    <a:srgbClr val="C95EED"/>
    <a:srgbClr val="E8B9F7"/>
    <a:srgbClr val="AEFA7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3980" autoAdjust="0"/>
  </p:normalViewPr>
  <p:slideViewPr>
    <p:cSldViewPr showGuides="1">
      <p:cViewPr varScale="1">
        <p:scale>
          <a:sx n="114" d="100"/>
          <a:sy n="114" d="100"/>
        </p:scale>
        <p:origin x="-594" y="-108"/>
      </p:cViewPr>
      <p:guideLst>
        <p:guide orient="horz" pos="1591"/>
        <p:guide pos="2962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/>
            <a:fld id="{9A0DB2DC-4C9A-4742-B13C-FB6460FD3503}" type="slidenum">
              <a:rPr lang="ru-RU" sz="1200" dirty="0"/>
              <a:pPr lvl="0" algn="r" eaLnBrk="1" hangingPunct="1"/>
              <a:t>‹#›</a:t>
            </a:fld>
            <a:endParaRPr lang="ru-RU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dirty="0">
                <a:latin typeface="Calibri" panose="020F0502020204030204" pitchFamily="34" charset="0"/>
              </a:rPr>
              <a:pPr lvl="0" eaLnBrk="1" hangingPunct="1"/>
              <a:t>‹#›</a:t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dirty="0">
                <a:latin typeface="Calibri" panose="020F0502020204030204" pitchFamily="34" charset="0"/>
              </a:rPr>
              <a:pPr lvl="0" eaLnBrk="1" hangingPunct="1"/>
              <a:t>‹#›</a:t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dirty="0">
                <a:latin typeface="Calibri" panose="020F0502020204030204" pitchFamily="34" charset="0"/>
              </a:rPr>
              <a:pPr lvl="0" eaLnBrk="1" hangingPunct="1"/>
              <a:t>‹#›</a:t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dirty="0">
                <a:latin typeface="Calibri" panose="020F0502020204030204" pitchFamily="34" charset="0"/>
              </a:rPr>
              <a:pPr lvl="0" eaLnBrk="1" hangingPunct="1"/>
              <a:t>‹#›</a:t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dirty="0">
                <a:latin typeface="Calibri" panose="020F0502020204030204" pitchFamily="34" charset="0"/>
              </a:rPr>
              <a:pPr lvl="0" eaLnBrk="1" hangingPunct="1"/>
              <a:t>‹#›</a:t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dirty="0">
                <a:latin typeface="Calibri" panose="020F0502020204030204" pitchFamily="34" charset="0"/>
              </a:rPr>
              <a:pPr lvl="0" eaLnBrk="1" hangingPunct="1"/>
              <a:t>‹#›</a:t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dirty="0">
                <a:latin typeface="Calibri" panose="020F0502020204030204" pitchFamily="34" charset="0"/>
              </a:rPr>
              <a:pPr lvl="0" eaLnBrk="1" hangingPunct="1"/>
              <a:t>‹#›</a:t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dirty="0">
                <a:latin typeface="Calibri" panose="020F0502020204030204" pitchFamily="34" charset="0"/>
              </a:rPr>
              <a:pPr lvl="0" eaLnBrk="1" hangingPunct="1"/>
              <a:t>‹#›</a:t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dirty="0">
                <a:latin typeface="Calibri" panose="020F0502020204030204" pitchFamily="34" charset="0"/>
              </a:rPr>
              <a:pPr lvl="0" eaLnBrk="1" hangingPunct="1"/>
              <a:t>‹#›</a:t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dirty="0">
                <a:latin typeface="Calibri" panose="020F0502020204030204" pitchFamily="34" charset="0"/>
              </a:rPr>
              <a:pPr lvl="0" eaLnBrk="1" hangingPunct="1"/>
              <a:t>‹#›</a:t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dirty="0">
                <a:latin typeface="Calibri" panose="020F0502020204030204" pitchFamily="34" charset="0"/>
              </a:rPr>
              <a:pPr lvl="0" eaLnBrk="1" hangingPunct="1"/>
              <a:t>‹#›</a:t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Образец текста</a:t>
            </a:r>
          </a:p>
          <a:p>
            <a:pPr lvl="1"/>
            <a:r>
              <a:rPr dirty="0"/>
              <a:t>Второй уровень</a:t>
            </a:r>
          </a:p>
          <a:p>
            <a:pPr lvl="2"/>
            <a:r>
              <a:rPr dirty="0"/>
              <a:t>Третий уровень</a:t>
            </a:r>
          </a:p>
          <a:p>
            <a:pPr lvl="3"/>
            <a:r>
              <a:rPr dirty="0"/>
              <a:t>Четвертый уровень</a:t>
            </a:r>
          </a:p>
          <a:p>
            <a:pPr lvl="4"/>
            <a:r>
              <a:rPr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ru-RU" dirty="0">
                <a:latin typeface="Calibri" panose="020F0502020204030204" pitchFamily="34" charset="0"/>
              </a:rPr>
              <a:pPr lvl="0" eaLnBrk="1" hangingPunct="1"/>
              <a:t>‹#›</a:t>
            </a:fld>
            <a:endParaRPr lang="ru-RU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https://luntik.do.am/luntik-cartoon_page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https://luntik.do.am/luntik-cartoon_page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5787" y="214296"/>
            <a:ext cx="7561895" cy="10179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Приключения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9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в Фиолетовом лесу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9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8" name="Рисунок 7" descr="https://oir.mobi/uploads/posts/2021-05/1622276198_35-oir_mobi-p-fioletovii-les-voskobovicha-priroda-krasiv-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142990"/>
            <a:ext cx="4857784" cy="294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71472" y="4071948"/>
            <a:ext cx="8208912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i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cs typeface="Arial" panose="020B0604020202020204" pitchFamily="34" charset="0"/>
              </a:rPr>
              <a:t>старшая </a:t>
            </a:r>
            <a:r>
              <a:rPr kumimoji="0" lang="ru-RU" sz="2400" b="1" i="1" u="none" strike="noStrike" kern="120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 группа </a:t>
            </a:r>
            <a:r>
              <a:rPr kumimoji="0" lang="ru-RU" sz="2400" b="1" i="1" u="none" strike="noStrike" kern="1200" cap="none" spc="0" normalizeH="0" noProof="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№ 11 </a:t>
            </a:r>
            <a:r>
              <a:rPr kumimoji="0" lang="ru-RU" sz="2400" b="1" i="1" u="none" strike="noStrike" kern="1200" cap="none" spc="0" normalizeH="0" baseline="0" noProof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«Ручеёк» </a:t>
            </a:r>
            <a:r>
              <a:rPr kumimoji="0" lang="ru-RU" sz="2400" b="1" i="1" u="none" strike="noStrike" kern="120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ndara" panose="020E0502030303020204" pitchFamily="34" charset="0"/>
                <a:ea typeface="+mn-ea"/>
                <a:cs typeface="Arial" panose="020B0604020202020204" pitchFamily="34" charset="0"/>
              </a:rPr>
              <a:t>МДОАУ № 221 «Сказка» г.Орска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400" b="1" i="1" u="none" strike="noStrike" kern="1200" cap="none" spc="0" normalizeH="0" baseline="0" noProof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andara" panose="020E0502030303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8"/>
            <a:ext cx="9110427" cy="378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72"/>
            <a:ext cx="9143999" cy="11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08"/>
            <a:ext cx="9144001" cy="412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20"/>
            <a:ext cx="91440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8"/>
            <a:ext cx="9110427" cy="378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72"/>
            <a:ext cx="9143999" cy="11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08"/>
            <a:ext cx="9144001" cy="412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20"/>
            <a:ext cx="91440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8"/>
            <a:ext cx="9110427" cy="378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29072"/>
            <a:ext cx="9143999" cy="11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photoshop-kopona.com/uploads/posts/2018-09/1536258051_7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https://luntik.do.am/luntik-cartoon_page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https://luntik.do.am/luntik-cartoon_page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http://pngimg.com/uploads/envelope/envelope_PNG1837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21436">
            <a:off x="2518245" y="501520"/>
            <a:ext cx="4686053" cy="3732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-1214464"/>
            <a:ext cx="2222083" cy="7017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5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?</a:t>
            </a:r>
            <a:endParaRPr lang="ru-RU" sz="4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28728" y="142858"/>
            <a:ext cx="59359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err="1" smtClean="0">
                <a:ln w="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Синквейн</a:t>
            </a:r>
            <a:r>
              <a:rPr lang="ru-RU" sz="4800" b="1" cap="all" spc="0" dirty="0" smtClean="0">
                <a:ln w="0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- загадка</a:t>
            </a:r>
            <a:endParaRPr lang="ru-RU" sz="4800" b="1" cap="all" spc="0" dirty="0">
              <a:ln w="0"/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928662" y="642924"/>
            <a:ext cx="748883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ru-RU" sz="66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6600" b="1" u="none" strike="noStrike" cap="none" normalizeH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baseline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2. Сказочная, добрая.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3. Помогает, учит, де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лит.</a:t>
            </a:r>
            <a:endParaRPr kumimoji="0" lang="ru-RU" sz="4000" b="1" u="none" strike="noStrike" cap="none" normalizeH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4. Живет на поляне чудесных цветов.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Times New Roman" pitchFamily="18" charset="0"/>
                <a:cs typeface="Arial" pitchFamily="34" charset="0"/>
              </a:rPr>
              <a:t>5. Сказочная девочка.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7356" y="928676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Долька.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2291747_15-p-bliki-fioletovie-fon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0"/>
            <a:ext cx="5072066" cy="5143500"/>
          </a:xfrm>
          <a:prstGeom prst="rect">
            <a:avLst/>
          </a:prstGeom>
          <a:noFill/>
        </p:spPr>
      </p:pic>
      <p:pic>
        <p:nvPicPr>
          <p:cNvPr id="22530" name="Picture 2" descr="https://catherineasquithgallery.com/uploads/posts/2021-02/1612291747_15-p-bliki-fioletovie-fon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72066" cy="5143500"/>
          </a:xfrm>
          <a:prstGeom prst="rect">
            <a:avLst/>
          </a:prstGeom>
          <a:noFill/>
        </p:spPr>
      </p:pic>
      <p:pic>
        <p:nvPicPr>
          <p:cNvPr id="3" name="Picture 2" descr="https://cf2.ppt-online.org/files2/slide/g/g0S2IWOU8vc3xYH5kMFPrjTRw7oJnByKZu1AmeCQEG/slide-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0"/>
            <a:ext cx="6866941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https://voskobovich.su/wp-content/uploads/2014/08/fiolet-les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s://voskobovich.su/wp-content/uploads/2014/08/fiolet-les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s://oir.mobi/uploads/posts/2021-05/1622276198_35-oir_mobi-p-fioletovii-les-voskobovicha-priroda-krasiv-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mycdn.me/i?r=AzEPZsRbOZEKgBhR0XGMT1RkhaIFoSD_JonI50HzSuV-yaaKTM5SRkZCeTgDn6uOy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poster_event_15863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0"/>
            <a:ext cx="5867790" cy="5143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357172"/>
            <a:ext cx="3929090" cy="12858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КНИГА</a:t>
            </a:r>
          </a:p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СКАЗОК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050" name="Picture 2" descr="C:\Users\User\Downloads\1614552643_95-p-detskie-kartinki-na-belom-fone-1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643056"/>
            <a:ext cx="2428892" cy="3157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08"/>
            <a:ext cx="9144001" cy="412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20"/>
            <a:ext cx="91440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56</Words>
  <Application>Microsoft Office PowerPoint</Application>
  <PresentationFormat>Экран (16:9)</PresentationFormat>
  <Paragraphs>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Катенок</dc:creator>
  <cp:lastModifiedBy>User</cp:lastModifiedBy>
  <cp:revision>480</cp:revision>
  <dcterms:created xsi:type="dcterms:W3CDTF">2012-12-02T16:48:00Z</dcterms:created>
  <dcterms:modified xsi:type="dcterms:W3CDTF">2024-02-11T04:49:26Z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1049-10.2.0.7587</vt:lpwstr>
  </property>
</Properties>
</file>