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</p:sldMasterIdLst>
  <p:notesMasterIdLst>
    <p:notesMasterId r:id="rId17"/>
  </p:notesMasterIdLst>
  <p:sldIdLst>
    <p:sldId id="268" r:id="rId2"/>
    <p:sldId id="256" r:id="rId3"/>
    <p:sldId id="269" r:id="rId4"/>
    <p:sldId id="270" r:id="rId5"/>
    <p:sldId id="262" r:id="rId6"/>
    <p:sldId id="278" r:id="rId7"/>
    <p:sldId id="263" r:id="rId8"/>
    <p:sldId id="264" r:id="rId9"/>
    <p:sldId id="265" r:id="rId10"/>
    <p:sldId id="266" r:id="rId11"/>
    <p:sldId id="271" r:id="rId12"/>
    <p:sldId id="272" r:id="rId13"/>
    <p:sldId id="273" r:id="rId14"/>
    <p:sldId id="274" r:id="rId15"/>
    <p:sldId id="27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-66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20937E-EE69-443F-9F63-66AD765B2C36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152F2D-B562-4538-AF1B-3900974265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4402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39E1B-04D6-46B0-A064-D8C436DED4D7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89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39E1B-04D6-46B0-A064-D8C436DED4D7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89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A9212BA-F446-483A-9D57-43EFEBFA4F4E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212ADC4-B860-40A9-863C-46A2C7A3BACF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11271832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12BA-F446-483A-9D57-43EFEBFA4F4E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2ADC4-B860-40A9-863C-46A2C7A3BA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0574416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12BA-F446-483A-9D57-43EFEBFA4F4E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2ADC4-B860-40A9-863C-46A2C7A3BACF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53799873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12BA-F446-483A-9D57-43EFEBFA4F4E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2ADC4-B860-40A9-863C-46A2C7A3BA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3372885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12BA-F446-483A-9D57-43EFEBFA4F4E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2ADC4-B860-40A9-863C-46A2C7A3BA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6108577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12BA-F446-483A-9D57-43EFEBFA4F4E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2ADC4-B860-40A9-863C-46A2C7A3BA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7035722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12BA-F446-483A-9D57-43EFEBFA4F4E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2ADC4-B860-40A9-863C-46A2C7A3BACF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14920170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12BA-F446-483A-9D57-43EFEBFA4F4E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2ADC4-B860-40A9-863C-46A2C7A3BACF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56546714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12BA-F446-483A-9D57-43EFEBFA4F4E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2ADC4-B860-40A9-863C-46A2C7A3BACF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8321270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12BA-F446-483A-9D57-43EFEBFA4F4E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2ADC4-B860-40A9-863C-46A2C7A3BA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174970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12BA-F446-483A-9D57-43EFEBFA4F4E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2ADC4-B860-40A9-863C-46A2C7A3BACF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3473440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12BA-F446-483A-9D57-43EFEBFA4F4E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2ADC4-B860-40A9-863C-46A2C7A3BA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3423194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12BA-F446-483A-9D57-43EFEBFA4F4E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2ADC4-B860-40A9-863C-46A2C7A3BACF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69382509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12BA-F446-483A-9D57-43EFEBFA4F4E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2ADC4-B860-40A9-863C-46A2C7A3BACF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0035673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12BA-F446-483A-9D57-43EFEBFA4F4E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2ADC4-B860-40A9-863C-46A2C7A3BA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6723362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12BA-F446-483A-9D57-43EFEBFA4F4E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2ADC4-B860-40A9-863C-46A2C7A3BACF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24314803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12BA-F446-483A-9D57-43EFEBFA4F4E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2ADC4-B860-40A9-863C-46A2C7A3BA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9753334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A9212BA-F446-483A-9D57-43EFEBFA4F4E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212ADC4-B860-40A9-863C-46A2C7A3BA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1640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</p:sldLayoutIdLst>
  <p:transition spd="slow">
    <p:wip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2955" y="412955"/>
            <a:ext cx="11503742" cy="629756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</a:br>
            <a:r>
              <a:rPr lang="ru-RU" sz="27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7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r>
              <a:rPr lang="ru-RU" sz="27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7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2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9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Корней Иванович Чуковский- </a:t>
            </a:r>
            <a:br>
              <a:rPr lang="ru-RU" sz="49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9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140 лет со дня рождения</a:t>
            </a:r>
            <a:br>
              <a:rPr lang="ru-RU" sz="49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9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(31.03.1882 -</a:t>
            </a:r>
            <a:r>
              <a:rPr lang="ru-RU" sz="49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28.10.1969)</a:t>
            </a:r>
            <a:r>
              <a:rPr lang="ru-RU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200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 </a:t>
            </a:r>
            <a:br>
              <a:rPr lang="ru-RU" sz="2200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</a:br>
            <a: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2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2168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4619" y="663677"/>
            <a:ext cx="9598740" cy="1755057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Года литературы мы переходим в Год Кино. И хочется сказать, что практически все произведения Корнея Ивановича Чуковского экранизированы. Вот что с удовольствием смотрят взрослые и дети уже много –много лет.</a:t>
            </a:r>
            <a:endParaRPr lang="ru-RU" sz="27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7857" y="2920180"/>
            <a:ext cx="9748685" cy="312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593235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1966 — «Айболит-66» (</a:t>
            </a:r>
            <a:r>
              <a:rPr lang="ru-RU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Ролан Быков)</a:t>
            </a:r>
            <a:b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1985 — к/м «Телефон» (</a:t>
            </a:r>
            <a:r>
              <a:rPr lang="ru-RU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Игорь Минаев) В этом фильме роль Чуковского исполнил </a:t>
            </a:r>
            <a:r>
              <a:rPr lang="ru-RU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Лембит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Ульфсак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4489" y="2480699"/>
            <a:ext cx="5134042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https://pbs.twimg.com/media/DpSScBfV4AE2orQ.jpg: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3111" y="1986115"/>
            <a:ext cx="4049907" cy="394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503409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7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361406" y="2993923"/>
            <a:ext cx="1873047" cy="3121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872" y="589938"/>
            <a:ext cx="2136826" cy="218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889" t="-1821" r="15833" b="1821"/>
          <a:stretch/>
        </p:blipFill>
        <p:spPr bwMode="auto">
          <a:xfrm>
            <a:off x="2864138" y="589938"/>
            <a:ext cx="2148840" cy="218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4460" y="610096"/>
            <a:ext cx="2186940" cy="218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600" r="20163"/>
          <a:stretch/>
        </p:blipFill>
        <p:spPr bwMode="auto">
          <a:xfrm>
            <a:off x="7498080" y="589938"/>
            <a:ext cx="2011681" cy="218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23121" y="589938"/>
            <a:ext cx="1981200" cy="218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957" y="2993921"/>
            <a:ext cx="4542503" cy="3121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98080" y="2993923"/>
            <a:ext cx="2117868" cy="3121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23120" y="2993922"/>
            <a:ext cx="1859279" cy="3121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458633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51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7665" y="3191644"/>
            <a:ext cx="2005779" cy="301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87" r="15861"/>
          <a:stretch/>
        </p:blipFill>
        <p:spPr bwMode="auto">
          <a:xfrm>
            <a:off x="929148" y="575187"/>
            <a:ext cx="1858297" cy="244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7665" y="575187"/>
            <a:ext cx="1887793" cy="244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541" t="6722" r="17366" b="5452"/>
          <a:stretch/>
        </p:blipFill>
        <p:spPr bwMode="auto">
          <a:xfrm>
            <a:off x="5073444" y="575188"/>
            <a:ext cx="2064775" cy="244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403" r="16753" b="6150"/>
          <a:stretch/>
        </p:blipFill>
        <p:spPr bwMode="auto">
          <a:xfrm>
            <a:off x="7300451" y="575187"/>
            <a:ext cx="1873046" cy="244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94711" y="575187"/>
            <a:ext cx="2076295" cy="244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5909" y="3126659"/>
            <a:ext cx="2064774" cy="302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4560" y="3217914"/>
            <a:ext cx="1983659" cy="2932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21" r="16001"/>
          <a:stretch/>
        </p:blipFill>
        <p:spPr bwMode="auto">
          <a:xfrm>
            <a:off x="7230396" y="3240037"/>
            <a:ext cx="2013156" cy="2887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94711" y="3197021"/>
            <a:ext cx="2297521" cy="293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758244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книжках Чуковского учились и воспитывались сотни миллионов детей.</a:t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Подрастая, читатели Корнея Чуковского передавали эту любовь своим детям и внукам; через них эстафета любви передается дальше и дальше…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1591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2106" y="1277955"/>
            <a:ext cx="11503742" cy="3813079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</a:br>
            <a:r>
              <a:rPr lang="ru-RU" sz="27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7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r>
              <a:rPr lang="ru-RU" sz="27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7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Корней Иванович Чуковский- </a:t>
            </a:r>
            <a:br>
              <a:rPr lang="ru-RU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140 лет со дня рождения</a:t>
            </a:r>
            <a:br>
              <a:rPr lang="ru-RU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(31.03.1882 -</a:t>
            </a:r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28.10.1969)</a:t>
            </a:r>
            <a:r>
              <a:rPr lang="ru-RU" sz="4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2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7167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77781" y="332657"/>
            <a:ext cx="4847303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марта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года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исполняется 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 лет </a:t>
            </a:r>
            <a:endParaRPr lang="ru-RU" sz="24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дня рождения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Корнея 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Ивановича Чуковского </a:t>
            </a:r>
            <a:endParaRPr lang="ru-RU" sz="24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(Николай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Васильевич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Корнейчуков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русского и советского поэта, публициста, критика, также переводчика и литературоведа, известного в первую очередь детскими сказками в стихах и прозе.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167" y="707921"/>
            <a:ext cx="5825613" cy="5574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801340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773" y="631392"/>
            <a:ext cx="5248582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79574" y="631392"/>
            <a:ext cx="480797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писатель в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Санкт-Петербурге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семье Чуковского было 2 детей: старшая дочь Маруся и он. Отец прожил с матерью всего 3 года и оставил их семью сразу после рождения сына. Мать —Екатерина Осиповна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Корнейчукова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переехала в Одессу. Там он был отдан в гимназию, но в пятом классе его отчислили из-за низкого происхождения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55256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89988" y="943897"/>
            <a:ext cx="610583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Корней Иванович Чуковский занимался</a:t>
            </a:r>
          </a:p>
          <a:p>
            <a:pPr algn="just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самообразованием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изучил английский язык. С 1901 года Чуковский начинает писать статьи в газету «Одесские новости». В 1903 он был отправлен корреспондентом в Лондон, где основательно ознакомился с английской литературой. С этого времени началась его литературная деятельность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dou208.edu.sarkomobr.ru/uploads/dou208/news/229a1c7eda0407d8e6d08c2005bfded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783" t="7208" r="36970" b="30547"/>
          <a:stretch/>
        </p:blipFill>
        <p:spPr bwMode="auto">
          <a:xfrm>
            <a:off x="1106127" y="943897"/>
            <a:ext cx="3141407" cy="508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922741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12658" y="634181"/>
            <a:ext cx="586985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полувека продолжалась многогранная работа в области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литературы.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Чуковский-переводчик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перевел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«Приключения Робинзона Крузо» Д. Дефо, «Маленького оборвыша» Д.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Гринвуда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«Приключения барона Мюнхгаузена» Р.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Распе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Чуковский-лингвист выпустил книги «Живой как жизнь» о русском языке и «От двух до пяти» </a:t>
            </a:r>
          </a:p>
        </p:txBody>
      </p:sp>
      <p:pic>
        <p:nvPicPr>
          <p:cNvPr id="3074" name="Picture 2" descr="http://data16.i.gallery.ru/albums/gallery/49754-ba47f-47080816-m750x740-u550f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756"/>
          <a:stretch/>
        </p:blipFill>
        <p:spPr bwMode="auto">
          <a:xfrm>
            <a:off x="715295" y="634181"/>
            <a:ext cx="4284407" cy="246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pravda-tv.ru/wp-content/uploads/2019/03/4423757-1-730x5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85354" y="3903746"/>
            <a:ext cx="3421626" cy="237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15296" y="3097161"/>
            <a:ext cx="470473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наконец, этот корифей детской литературы - автор стихотворных сказок «Крокодил», «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Мойдодыр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Тараканище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«Муха-Цокотуха», «Чудо-дерево», «Айболит», «Краденое солнце», «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Бармалей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xmlns="" val="2063824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Книги зарубежных писателей, переведенные</a:t>
            </a:r>
            <a:br>
              <a:rPr lang="ru-RU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К.И.Чуковским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русский язык</a:t>
            </a:r>
            <a:endParaRPr lang="ru-RU" sz="3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228820">
            <a:off x="966172" y="2256502"/>
            <a:ext cx="2455453" cy="2459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4558" y="3486148"/>
            <a:ext cx="2256503" cy="2521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1061" y="2211984"/>
            <a:ext cx="2348957" cy="3310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54" r="14330"/>
          <a:stretch/>
        </p:blipFill>
        <p:spPr bwMode="auto">
          <a:xfrm rot="751954">
            <a:off x="7005484" y="3415121"/>
            <a:ext cx="2247147" cy="2992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62908" y="2807722"/>
            <a:ext cx="2270330" cy="2973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08502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1504334" y="1878071"/>
            <a:ext cx="9276735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endParaRPr lang="ru-RU" dirty="0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endParaRPr lang="ru-RU" dirty="0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endParaRPr lang="ru-RU" dirty="0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endParaRPr lang="ru-RU" dirty="0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endParaRPr lang="ru-RU" sz="2400" b="1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1917 года Чуковский засел за многолетний труд о Некрасове, его любимом поэте. Его стараниями вышло первое советское собрание стихотворений Некрасова. Помимо Некрасова, Чуковский занимался биографией и творчеством ряда других писателей XIX века (Чехова, Достоевского, </a:t>
            </a:r>
            <a:r>
              <a:rPr lang="ru-RU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Слепцова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bidspirit-images.global.ssl.fastly.net/imperia/cloned-images/67470/001/a_ignore_q_80_w_1000_c_limit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5626" y="604684"/>
            <a:ext cx="9999406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355283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26" y="680864"/>
            <a:ext cx="4734232" cy="54987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6046839" y="1725561"/>
            <a:ext cx="513243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1960-х годах К. Чуковский затеял пересказ Библии для 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детей. 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 под названием «Вавилонская башня и другие древние легенды» была издана в издательстве «Детская литература» в 1968 году.</a:t>
            </a:r>
          </a:p>
          <a:p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книжное издание, доступное читателю, состоялось в 1990 году. 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95923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07967" y="836712"/>
            <a:ext cx="529550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последние годы своей жизни Чуковский — всенародный любимец, лауреат ряда государственных премий и орденов, вместе с тем поддерживал контакты с диссидентами (Александр Солженицын, Иосиф 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Бродский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ttp://www.kultpro.ru/userfiles/images/%D1%87%D1%83%D0%BA%20%D0%B2%20%D0%BF%D0%B5%D1%80%D0%B5%D0%B4%D0%B5%D0%BB%D0%BA%D0%B8%D0%BD%D0%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9053" y="629530"/>
            <a:ext cx="3960440" cy="294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c.pics.livejournal.com/taete/25999821/1789532/1789532_9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7276" y="3624747"/>
            <a:ext cx="4807975" cy="254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0438" y="3624747"/>
            <a:ext cx="557864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даче в Переделкино, где он постоянно жил последние годы, он устраивал встречи с окрестными детьми, беседовал с ними, читал стихи, приглашал на встречи известных людей, знаменитых летчиков, артистов, 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писателей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47551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</TotalTime>
  <Words>433</Words>
  <Application>Microsoft Office PowerPoint</Application>
  <PresentationFormat>Произвольный</PresentationFormat>
  <Paragraphs>37</Paragraphs>
  <Slides>15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Натуральные материалы</vt:lpstr>
      <vt:lpstr>                                                                                             Корней Иванович Чуковский-  140 лет со дня рождения (31.03.1882 -28.10.1969)        </vt:lpstr>
      <vt:lpstr>Слайд 2</vt:lpstr>
      <vt:lpstr>Слайд 3</vt:lpstr>
      <vt:lpstr>Слайд 4</vt:lpstr>
      <vt:lpstr>Слайд 5</vt:lpstr>
      <vt:lpstr>Книги зарубежных писателей, переведенные К.И.Чуковским на русский язык</vt:lpstr>
      <vt:lpstr>Слайд 7</vt:lpstr>
      <vt:lpstr>Слайд 8</vt:lpstr>
      <vt:lpstr>Слайд 9</vt:lpstr>
      <vt:lpstr> Из Года литературы мы переходим в Год Кино. И хочется сказать, что практически все произведения Корнея Ивановича Чуковского экранизированы. Вот что с удовольствием смотрят взрослые и дети уже много –много лет.</vt:lpstr>
      <vt:lpstr>1966 — «Айболит-66» (реж. Ролан Быков) 1985 — к/м «Телефон» (реж. Игорь Минаев) В этом фильме роль Чуковского исполнил Лембит Ульфсак.</vt:lpstr>
      <vt:lpstr>Слайд 12</vt:lpstr>
      <vt:lpstr>Слайд 13</vt:lpstr>
      <vt:lpstr>     На книжках Чуковского учились и воспитывались сотни миллионов детей. Подрастая, читатели Корнея Чуковского передавали эту любовь своим детям и внукам; через них эстафета любви передается дальше и дальше…</vt:lpstr>
      <vt:lpstr>                                                                              Корней Иванович Чуковский-  140 лет со дня рождения (31.03.1882 -28.10.1969)    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Методический центр управления образования  администрации города Макеевки          Муниципальное бюджетное общеобразовательное учреждение   «Основная школа № 25 города Макеевки»                                                На конкурс презентаций виртуальной выставки,                                               приуроченной памятным и знаменательным                                                датам «Из Года Литературы – в Год КИНО»                                                                                 Корней Иванович Чуковский-  140 лет со дня рождения (31.03.1882 -28.10.1969)                             Малышева Наталья Васильевна                    учитель начальных классов  2021</dc:title>
  <dc:creator>RePack by Diakov</dc:creator>
  <cp:lastModifiedBy>User</cp:lastModifiedBy>
  <cp:revision>24</cp:revision>
  <dcterms:created xsi:type="dcterms:W3CDTF">2021-10-31T19:27:43Z</dcterms:created>
  <dcterms:modified xsi:type="dcterms:W3CDTF">2022-03-28T23:20:53Z</dcterms:modified>
</cp:coreProperties>
</file>