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56792"/>
            <a:ext cx="7772400" cy="2304255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Откуда  хлеб на стол пришёл.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07904" y="5589240"/>
            <a:ext cx="5216624" cy="744488"/>
          </a:xfrm>
        </p:spPr>
        <p:txBody>
          <a:bodyPr>
            <a:normAutofit/>
          </a:bodyPr>
          <a:lstStyle/>
          <a:p>
            <a:r>
              <a:rPr lang="ru-RU" sz="2500" b="1" dirty="0" smtClean="0">
                <a:solidFill>
                  <a:srgbClr val="FF0000"/>
                </a:solidFill>
              </a:rPr>
              <a:t>               Воспитатель: </a:t>
            </a:r>
            <a:r>
              <a:rPr lang="ru-RU" sz="2500" b="1" dirty="0" err="1" smtClean="0">
                <a:solidFill>
                  <a:srgbClr val="FF0000"/>
                </a:solidFill>
              </a:rPr>
              <a:t>Кабдолова</a:t>
            </a:r>
            <a:r>
              <a:rPr lang="ru-RU" sz="2500" b="1" dirty="0">
                <a:solidFill>
                  <a:srgbClr val="FF0000"/>
                </a:solidFill>
              </a:rPr>
              <a:t> </a:t>
            </a:r>
            <a:r>
              <a:rPr lang="ru-RU" sz="2500" b="1" dirty="0" smtClean="0">
                <a:solidFill>
                  <a:srgbClr val="FF0000"/>
                </a:solidFill>
              </a:rPr>
              <a:t>С.К.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476672"/>
            <a:ext cx="777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Муниципальное дошкольное образовательное автономное учреждение   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           «Детский сад № 221 «Сказка» комбинированного вида г. Орск»</a:t>
            </a:r>
            <a:endParaRPr lang="ru-RU" dirty="0">
              <a:solidFill>
                <a:srgbClr val="00206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159961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Собирают урожай с помощью комбайнов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ttps://a.d-cd.net/CQAAAgCh3eA-9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7776864" cy="477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29633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В старину урожай убирали так: мужчины брали косы, женщины серпы, колосья косили и в снопы собирали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ttps://pic.rutubelist.ru/video/0d/a6/0da6ec472b6bdc12a9398987f8c0429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628800"/>
            <a:ext cx="4608512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47886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Сбор урожая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https://userpic.fishki.net/2019/08/03/309053/262ffa5092577ea520cd061e955ca6c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8136904" cy="4265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46235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Зерно увозят в элеватор, там оно сушится и хранится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13580" y="1484784"/>
            <a:ext cx="4038600" cy="4525963"/>
          </a:xfrm>
        </p:spPr>
        <p:txBody>
          <a:bodyPr/>
          <a:lstStyle/>
          <a:p>
            <a:endParaRPr lang="ru-RU"/>
          </a:p>
        </p:txBody>
      </p:sp>
      <p:pic>
        <p:nvPicPr>
          <p:cNvPr id="11266" name="Picture 2" descr="https://krot.info/uploads/posts/2021-10/1635243485_52-krot-info-p-mashina-s-zernom-mashini-krasivo-foto-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8208912" cy="478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1701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Раньше колосья сушили и молотили. Для этого брали цеп и били им по колоскам. Выбитое зерно просеивали и хранили в амбарах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https://discoverpoetry.com/images/p-tag-harvest-poems-2x1-1200-q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556792"/>
            <a:ext cx="4556179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6479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Цеп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https://thumbs.dreamstime.com/b/flail-62994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80728"/>
            <a:ext cx="3738175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s://img3.teletype.in/files/ee/ee247cf8-ca10-4abf-abf0-4585cedf053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340768"/>
            <a:ext cx="4680520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13313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После зерно везут на мукомольный </a:t>
            </a:r>
            <a:r>
              <a:rPr lang="ru-RU" dirty="0" smtClean="0"/>
              <a:t>завод.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https://color-foto.com/wp-content/uploads/%D1%84%D0%BE%D1%82%D0%BE%D1%81%D1%8A%D0%B5%D0%BC%D0%BA%D0%B0-%D0%BF%D1%80%D0%BE%D0%B8%D0%B7%D0%B2%D0%BE%D0%B4%D1%81%D1%82%D0%B2%D0%B0-%D0%BC%D1%83%D0%BA%D0%B8-%D1%84%D0%BE%D1%82%D0%BE%D0%B3%D1%80%D0%B0%D1%84-%D0%9A%D0%B8%D1%80%D0%B8%D0%BB%D0%BB-%D0%A2%D0%BE%D0%BB%D0%BB%D1%8C-29-scal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7704856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16430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Раньше же муку мололи на мельнице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2" name="Picture 2" descr="https://gagaru.club/uploads/posts/2023-02/1676373684_gagaru-club-p-solnechnaya-melnitsa-vkontakte-7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6840760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s://obrazslova.ru/images/Foto/1288.-Sotru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789040"/>
            <a:ext cx="432048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05040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 современных пекарнях тесто месят специальные миксеры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https://www.puzo2arbuza.ru/wp-content/uploads/2015/07/mikser-s-chashej-na-proizvodstv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34744"/>
            <a:ext cx="8064896" cy="5062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27466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Раньше, и сейчас в домашних условиях тесто замешивают руками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https://kartinkin.net/uploads/posts/2022-03/1647132349_69-kartinkin-net-p-kartinki-testo-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7704856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3209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Хлеб ржаной</a:t>
            </a:r>
            <a:r>
              <a:rPr lang="ru-RU" dirty="0" smtClean="0"/>
              <a:t>, батоны, булки, </a:t>
            </a:r>
            <a:r>
              <a:rPr lang="ru-RU" dirty="0"/>
              <a:t>н</a:t>
            </a:r>
            <a:r>
              <a:rPr lang="ru-RU" dirty="0" smtClean="0"/>
              <a:t>е </a:t>
            </a:r>
            <a:r>
              <a:rPr lang="ru-RU" dirty="0"/>
              <a:t>добудешь на прогулке. Люди хлеб в полях лелеют, Сил для хлеба не жалеют</a:t>
            </a:r>
          </a:p>
          <a:p>
            <a:pPr marL="0" indent="0">
              <a:buNone/>
            </a:pPr>
            <a:r>
              <a:rPr lang="ru-RU" dirty="0"/>
              <a:t>Хлеб созрел, но к нам на стол Прямо с поля не пришёл. Ведь не сразу стали зёрна Хлебом - тем, что на столе. Люди долго и упорно Потрудились на земле.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ru-RU" dirty="0"/>
          </a:p>
        </p:txBody>
      </p:sp>
      <p:pic>
        <p:nvPicPr>
          <p:cNvPr id="20482" name="Picture 2" descr="https://avatars.mds.yandex.net/i?id=a689a7db8d0124c30195f52b365b0087_l-3832767-images-thumbs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944" y="1124744"/>
            <a:ext cx="3984517" cy="243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https://avatars.mds.yandex.net/i?id=56c98476ce4550c4195ae8c1ce963f16_l-4034619-images-thumbs&amp;n=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058" y="3652845"/>
            <a:ext cx="3768291" cy="2828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74632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Из теста формируют хлеб и отправляют в печь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8434" name="Picture 2" descr="https://kazned.ru/img/articles/20200303_231737_38027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43" y="1556792"/>
            <a:ext cx="4684373" cy="3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https://vplate.ru/images/article/thumb/715-0/2019/12/pekar-opisanie-professii-obyazannosti-i-neobhodimye-navyki-dlya-raboty-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054" y="3872375"/>
            <a:ext cx="4484710" cy="298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Объект 6" descr="Picture background"/>
          <p:cNvPicPr>
            <a:picLocks noGrp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1" r="18605" b="3468"/>
          <a:stretch/>
        </p:blipFill>
        <p:spPr bwMode="auto">
          <a:xfrm>
            <a:off x="5580112" y="1412776"/>
            <a:ext cx="3384376" cy="298092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180999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Испеченный хлеб отправляют в магазин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https://omskpress.ru/wp-content/uploads/2023/01/bre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8136904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02796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AutoShape 2" descr="https://1.bp.blogspot.com/-a6jE_39oFoY/XpgrulOWroI/AAAAAAAAAHU/H_54uvIKrOotW7ABKHagd4dkqPeKNRbLwCLcBGAsYHQ/s1600/hello_html_m4f6b2a2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https://1.bp.blogspot.com/-a6jE_39oFoY/XpgrulOWroI/AAAAAAAAAHU/H_54uvIKrOotW7ABKHagd4dkqPeKNRbLwCLcBGAsYHQ/s1600/hello_html_m4f6b2a28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510" name="Picture 6" descr="https://avatars.mds.yandex.net/get-images-cbir/4577724/JHbvzPPiow3y8PyCgwZGLA6550/oc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60338"/>
            <a:ext cx="8512497" cy="6323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39524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https://avatars.mds.yandex.net/i?id=5de9cc58aef8a5276f5af013ec007673_l-5232642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02" y="139957"/>
            <a:ext cx="8928992" cy="6696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7329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Отгадайте загадки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Мнут и катают,</a:t>
            </a:r>
            <a:br>
              <a:rPr lang="ru-RU" dirty="0"/>
            </a:br>
            <a:r>
              <a:rPr lang="ru-RU" dirty="0"/>
              <a:t>В печи закаляют,</a:t>
            </a:r>
            <a:br>
              <a:rPr lang="ru-RU" dirty="0"/>
            </a:br>
            <a:r>
              <a:rPr lang="ru-RU" dirty="0"/>
              <a:t>А потом за столом</a:t>
            </a:r>
            <a:br>
              <a:rPr lang="ru-RU" dirty="0"/>
            </a:br>
            <a:r>
              <a:rPr lang="ru-RU" dirty="0"/>
              <a:t>Нарезают ножом.</a:t>
            </a:r>
          </a:p>
          <a:p>
            <a:pPr marL="0" indent="0">
              <a:buNone/>
            </a:pPr>
            <a:r>
              <a:rPr lang="ru-RU" dirty="0" smtClean="0"/>
              <a:t>(Хлеб)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Кольцо не простое,</a:t>
            </a:r>
            <a:br>
              <a:rPr lang="ru-RU" dirty="0"/>
            </a:br>
            <a:r>
              <a:rPr lang="ru-RU" dirty="0"/>
              <a:t>Кольцо золотое,</a:t>
            </a:r>
            <a:br>
              <a:rPr lang="ru-RU" dirty="0"/>
            </a:br>
            <a:r>
              <a:rPr lang="ru-RU" dirty="0"/>
              <a:t>Блестящее, хрустящее,</a:t>
            </a:r>
            <a:br>
              <a:rPr lang="ru-RU" dirty="0"/>
            </a:br>
            <a:r>
              <a:rPr lang="ru-RU" dirty="0"/>
              <a:t>Всем на загляденье...</a:t>
            </a:r>
            <a:br>
              <a:rPr lang="ru-RU" dirty="0"/>
            </a:br>
            <a:r>
              <a:rPr lang="ru-RU" dirty="0"/>
              <a:t>Ну и объеденье! </a:t>
            </a:r>
            <a:br>
              <a:rPr lang="ru-RU" dirty="0"/>
            </a:br>
            <a:r>
              <a:rPr lang="ru-RU" dirty="0"/>
              <a:t>(Баранка или бублик</a:t>
            </a:r>
            <a:r>
              <a:rPr lang="ru-RU" dirty="0" smtClean="0"/>
              <a:t>.)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Picture 2" descr="Хлеб - красивые картинки (50 фото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997202"/>
            <a:ext cx="3024336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upload.wikimedia.org/wikipedia/commons/thumb/5/59/Bublik_baranka_sushka.png/1599px-Bublik_baranka_sushk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293096"/>
            <a:ext cx="4342733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97689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Пословицы о хлебе.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 descr="Picture background"/>
          <p:cNvPicPr>
            <a:picLocks noGrp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1" t="4914" r="5268" b="5342"/>
          <a:stretch/>
        </p:blipFill>
        <p:spPr bwMode="auto">
          <a:xfrm>
            <a:off x="517890" y="1268760"/>
            <a:ext cx="8302429" cy="532859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98648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https://avatars.mds.yandex.net/get-images-cbir/1809502/028T5FdW3-J88X6kSLl84A6925/oc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7170"/>
            <a:ext cx="8424936" cy="6268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68709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https://avatars.mds.yandex.net/get-images-cbir/1539157/QjpUK0Sxp5zBD_92APLTHA6977/oc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39"/>
            <a:ext cx="8784976" cy="6264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5952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b="1" dirty="0" smtClean="0"/>
              <a:t>Вот</a:t>
            </a:r>
            <a:r>
              <a:rPr lang="ru-RU" dirty="0"/>
              <a:t> </a:t>
            </a:r>
            <a:r>
              <a:rPr lang="ru-RU" b="1" dirty="0"/>
              <a:t>он</a:t>
            </a:r>
            <a:r>
              <a:rPr lang="ru-RU" dirty="0"/>
              <a:t> </a:t>
            </a:r>
            <a:r>
              <a:rPr lang="ru-RU" b="1" dirty="0"/>
              <a:t>Хлебушек</a:t>
            </a:r>
            <a:r>
              <a:rPr lang="ru-RU" dirty="0"/>
              <a:t> </a:t>
            </a:r>
            <a:r>
              <a:rPr lang="ru-RU" b="1" dirty="0"/>
              <a:t>душистый</a:t>
            </a:r>
            <a:r>
              <a:rPr lang="ru-RU" dirty="0"/>
              <a:t>, </a:t>
            </a:r>
            <a:r>
              <a:rPr lang="ru-RU" b="1" dirty="0"/>
              <a:t>Вот</a:t>
            </a:r>
            <a:r>
              <a:rPr lang="ru-RU" dirty="0"/>
              <a:t> </a:t>
            </a:r>
            <a:r>
              <a:rPr lang="ru-RU" b="1" dirty="0"/>
              <a:t>он</a:t>
            </a:r>
            <a:r>
              <a:rPr lang="ru-RU" dirty="0"/>
              <a:t> </a:t>
            </a:r>
            <a:r>
              <a:rPr lang="ru-RU" b="1" dirty="0"/>
              <a:t>теплый</a:t>
            </a:r>
            <a:r>
              <a:rPr lang="ru-RU" dirty="0"/>
              <a:t>, </a:t>
            </a:r>
            <a:r>
              <a:rPr lang="ru-RU" b="1" dirty="0"/>
              <a:t>золотистый</a:t>
            </a:r>
            <a:r>
              <a:rPr lang="ru-RU" dirty="0"/>
              <a:t>. В каждый дом, на каждый стол, </a:t>
            </a:r>
            <a:r>
              <a:rPr lang="ru-RU" b="1" dirty="0"/>
              <a:t>он</a:t>
            </a:r>
            <a:r>
              <a:rPr lang="ru-RU" dirty="0"/>
              <a:t> пожаловал, пришел. В нем здоровье наша, сила, в нем чудесное </a:t>
            </a:r>
            <a:r>
              <a:rPr lang="ru-RU" b="1" dirty="0"/>
              <a:t>тепло</a:t>
            </a:r>
            <a:r>
              <a:rPr lang="ru-RU" dirty="0"/>
              <a:t>. Сколько рук его растило, охраняло, берегло. В нем – земли родимой соки, Солнца свет веселый в нем… Уплетай за обе щеки, вырастай богатырем</a:t>
            </a:r>
            <a:r>
              <a:rPr lang="ru-RU" dirty="0" smtClean="0"/>
              <a:t>!”</a:t>
            </a:r>
          </a:p>
          <a:p>
            <a:pPr marL="0" indent="0">
              <a:buNone/>
            </a:pPr>
            <a:r>
              <a:rPr lang="ru-RU" dirty="0" smtClean="0"/>
              <a:t>                (</a:t>
            </a:r>
            <a:r>
              <a:rPr lang="ru-RU" dirty="0"/>
              <a:t>С. </a:t>
            </a:r>
            <a:r>
              <a:rPr lang="ru-RU" dirty="0" err="1"/>
              <a:t>Погореловский</a:t>
            </a:r>
            <a:r>
              <a:rPr lang="ru-RU" dirty="0"/>
              <a:t>)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endParaRPr lang="ru-RU" dirty="0"/>
          </a:p>
        </p:txBody>
      </p:sp>
      <p:pic>
        <p:nvPicPr>
          <p:cNvPr id="27650" name="Picture 2" descr="https://cdn.culture.ru/images/beeebb26-9ec5-5a05-93fb-84788a44c18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7" t="8107" r="1417" b="6355"/>
          <a:stretch/>
        </p:blipFill>
        <p:spPr bwMode="auto">
          <a:xfrm>
            <a:off x="4427984" y="1594131"/>
            <a:ext cx="4473255" cy="3275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78087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https://fsd.kopilkaurokov.ru/up/html/2016/12/30/k_5865eeaf0755c/img_user_file_5865eeaf07713_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92696"/>
            <a:ext cx="8136904" cy="5436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6610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Хлеб рождается из маленького зернышка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oir.mobi/uploads/posts/2020-01/1579290323_18-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0525"/>
            <a:ext cx="8136904" cy="4838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4738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https://october-tarusa.ru/sites/default/files/article_images/2019/05/se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22864"/>
            <a:ext cx="8136904" cy="4814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1817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 </a:t>
            </a:r>
            <a:r>
              <a:rPr lang="ru-RU" dirty="0" smtClean="0"/>
              <a:t>наше </a:t>
            </a:r>
            <a:r>
              <a:rPr lang="ru-RU" dirty="0"/>
              <a:t>время землю вспахивают с помощью трактора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s://glavpahar.ru/media/news/jnRF38hQW-LEMKEN_Juwel10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8136904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1434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А раньше землю пахали плугом при помощи лошади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s://funart.pro/uploads/posts/2022-06/1654491743_23-funart-pro-p-kon-s-plugom-zhivotnie-krasivo-foto-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7992888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10925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После вспашки земли машины-сеялки рассеивают зерно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AutoShape 2" descr="https://www.mviskarada.gov.ua/media/k2/items/cache/b2ed404cd66d00ae6bf0e3c40c635b81_X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4" name="Picture 4" descr="https://2sotki.ru/wp-content/uploads/f/d/5/fd553f3e7254bc58eb82510d8538e8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556792"/>
            <a:ext cx="8348988" cy="4694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51884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457200" y="1844823"/>
            <a:ext cx="4038600" cy="3240361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А раньше на Руси, сеятель шел по полю и разбрасывал через каждые два шага пригоршню зерна слева на право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https://kizhi.karelia.ru/media/thumbs/crafts/4e/76/37_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700808"/>
            <a:ext cx="4416491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33873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Вот выросла рожь, пришло время урожай </a:t>
            </a:r>
            <a:r>
              <a:rPr lang="ru-RU" dirty="0" smtClean="0"/>
              <a:t>собирать.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s://trk7.ru/upload/iblock/b1e/b1ea506ae685b5ab9351adc0e7411ba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8280920" cy="4998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540640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264</Words>
  <Application>Microsoft Office PowerPoint</Application>
  <PresentationFormat>Экран (4:3)</PresentationFormat>
  <Paragraphs>31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Откуда  хлеб на стол пришёл.</vt:lpstr>
      <vt:lpstr>Презентация PowerPoint</vt:lpstr>
      <vt:lpstr>Хлеб рождается из маленького зернышка</vt:lpstr>
      <vt:lpstr>Презентация PowerPoint</vt:lpstr>
      <vt:lpstr>В наше время землю вспахивают с помощью трактора</vt:lpstr>
      <vt:lpstr>А раньше землю пахали плугом при помощи лошади</vt:lpstr>
      <vt:lpstr>После вспашки земли машины-сеялки рассеивают зерно</vt:lpstr>
      <vt:lpstr>Презентация PowerPoint</vt:lpstr>
      <vt:lpstr>Вот выросла рожь, пришло время урожай собирать.</vt:lpstr>
      <vt:lpstr>Собирают урожай с помощью комбайнов</vt:lpstr>
      <vt:lpstr>Презентация PowerPoint</vt:lpstr>
      <vt:lpstr>Сбор урожая</vt:lpstr>
      <vt:lpstr>Зерно увозят в элеватор, там оно сушится и хранится</vt:lpstr>
      <vt:lpstr>Презентация PowerPoint</vt:lpstr>
      <vt:lpstr>Цеп</vt:lpstr>
      <vt:lpstr>После зерно везут на мукомольный завод.</vt:lpstr>
      <vt:lpstr>Раньше же муку мололи на мельнице</vt:lpstr>
      <vt:lpstr>В современных пекарнях тесто месят специальные миксеры</vt:lpstr>
      <vt:lpstr>Раньше, и сейчас в домашних условиях тесто замешивают руками</vt:lpstr>
      <vt:lpstr>Из теста формируют хлеб и отправляют в печь</vt:lpstr>
      <vt:lpstr>Испеченный хлеб отправляют в магазин</vt:lpstr>
      <vt:lpstr>Презентация PowerPoint</vt:lpstr>
      <vt:lpstr>Презентация PowerPoint</vt:lpstr>
      <vt:lpstr>Отгадайте загадки</vt:lpstr>
      <vt:lpstr>Пословицы о хлебе.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Откуда к нам хлеб пришёл.</dc:title>
  <dc:creator>Александр</dc:creator>
  <cp:lastModifiedBy>User</cp:lastModifiedBy>
  <cp:revision>9</cp:revision>
  <dcterms:created xsi:type="dcterms:W3CDTF">2023-10-16T21:27:55Z</dcterms:created>
  <dcterms:modified xsi:type="dcterms:W3CDTF">2025-01-12T15:53:08Z</dcterms:modified>
</cp:coreProperties>
</file>