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Lobster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obster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484625" y="744575"/>
            <a:ext cx="8347800" cy="65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609275" y="1231775"/>
            <a:ext cx="69537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5" y="66900"/>
            <a:ext cx="8904050" cy="48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Те п</a:t>
            </a:r>
            <a:r>
              <a:rPr lang="ru" sz="1800"/>
              <a:t>есенки, которыми закликали весну и жаворонков, называются закличками.</a:t>
            </a:r>
            <a:endParaRPr sz="1800"/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5250" y="1152475"/>
            <a:ext cx="87471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44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Жаворонки, перепелушки, </a:t>
            </a:r>
            <a:endParaRPr sz="1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44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Кулики да ласточки, </a:t>
            </a:r>
            <a:endParaRPr sz="1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44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Прилетите к нам! Весну ясную, </a:t>
            </a:r>
            <a:endParaRPr sz="1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44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Весну красную принесите нам! </a:t>
            </a:r>
            <a:endParaRPr sz="1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44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2730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</a:t>
            </a:r>
            <a:r>
              <a:rPr lang="ru" sz="1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Жаворонок – дуда, </a:t>
            </a:r>
            <a:endParaRPr sz="1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3187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Прилетай к нам сюда, </a:t>
            </a:r>
            <a:endParaRPr sz="1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3187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Нам зима – то надоела, </a:t>
            </a:r>
            <a:endParaRPr sz="1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3187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Всю солому переела. </a:t>
            </a:r>
            <a:endParaRPr sz="1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901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5016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	Жаворонушки, уж вы, матушки!</a:t>
            </a:r>
            <a:endParaRPr sz="1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5016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	Прилетите к нам, принесите нам</a:t>
            </a:r>
            <a:endParaRPr sz="1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559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      	Весну- красну на сохе, на бороне,</a:t>
            </a:r>
            <a:endParaRPr sz="1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559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      	На ржаном колосе.</a:t>
            </a:r>
            <a:endParaRPr sz="1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4450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4445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44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    	</a:t>
            </a: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</a:rPr>
              <a:t>Чувиль-виль-виль,Жаворонушки,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</a:rPr>
              <a:t>     	Прилетите к нам,</a:t>
            </a:r>
            <a:r>
              <a:rPr lang="ru" sz="1400">
                <a:solidFill>
                  <a:schemeClr val="dk1"/>
                </a:solidFill>
              </a:rPr>
              <a:t> п</a:t>
            </a: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</a:rPr>
              <a:t>ринесите нам,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</a:rPr>
              <a:t>     	Лето теплое,</a:t>
            </a:r>
            <a:r>
              <a:rPr lang="ru" sz="1400">
                <a:solidFill>
                  <a:schemeClr val="dk1"/>
                </a:solidFill>
              </a:rPr>
              <a:t>  </a:t>
            </a: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</a:rPr>
              <a:t>Весну красную.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</a:rPr>
              <a:t>     	Нам зима надоела,</a:t>
            </a:r>
            <a:r>
              <a:rPr lang="ru" sz="1400">
                <a:solidFill>
                  <a:schemeClr val="dk1"/>
                </a:solidFill>
              </a:rPr>
              <a:t> в</a:t>
            </a: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</a:rPr>
              <a:t>есь хлеб переела.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6100" y="1326575"/>
            <a:ext cx="3419525" cy="20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325" y="2463275"/>
            <a:ext cx="2699600" cy="25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Фольклорный праздник “Сороки” любят и взрослые и дети. Он возвращает каждого из нас в детство с заботливыми мамиными и бабушкиными руками, теплым хлебушком в виде птички. Позволяет окунуться в самобытный мир, в многовековые традиции русского народа, знакомит нас с малыми формами русского фольклора. Давайте возрождать эту замечательную традицию и прививать её нашим детям!</a:t>
            </a:r>
            <a:endParaRPr sz="1800"/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648625"/>
            <a:ext cx="8520600" cy="3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9200" y="2532112"/>
            <a:ext cx="2871125" cy="22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4375" y="2068325"/>
            <a:ext cx="2665300" cy="299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375" y="2680200"/>
            <a:ext cx="3144476" cy="20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</a:rPr>
              <a:t>В этот день прилетают из тёплых краёв жаворонки и ещё сорок птиц с собой ведут. И с этого дня Весна вступает в свои владения, а Зима уходит прочь. В этот день всегда весело было, народ весну — Красну звал и солнышко тёплое.</a:t>
            </a:r>
            <a:endParaRPr sz="1800">
              <a:solidFill>
                <a:schemeClr val="dk2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49600" y="1727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2825" y="1700225"/>
            <a:ext cx="3978400" cy="330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218300"/>
            <a:ext cx="8520600" cy="9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22 марта на Руси издавна отмечали праздник «Сороки». На Сороки день с ночью равняется, наступает день весеннего равноденствия, и начинается настоящая весна.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828625"/>
            <a:ext cx="8520600" cy="27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6025" y="1051875"/>
            <a:ext cx="5750750" cy="387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17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Праздник  называется «Сороками» не в честь сорок- белобок, а в честь сорока мучеников севастийских. Это были воины-христиане, которые приняли мученическую казнь за веру, память их празднуется 22 марта. Жаворонки к воинам никакого отношения не имели, но число сорок прочно приросло к празднику.  Так произошло слияние православных и народных начал в этот день.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9650" y="1980175"/>
            <a:ext cx="3770000" cy="30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9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/>
              <a:t>В этот день говорили : «Жаворонок за собой сорок птиц привел».</a:t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В чести б</a:t>
            </a:r>
            <a:r>
              <a:rPr lang="ru" sz="1400"/>
              <a:t>ыли такие народные приметы:</a:t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/>
              <a:t> Сороки тёплые – сорок дней будут тёплыми, и ранняя весна придет. Если же холодные Сороки – жди сорок холодных утренников.</a:t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250" y="1497075"/>
            <a:ext cx="6507524" cy="36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По традиции, к началу этого праздника, выпекали из теста вешних птичек. Жаворонков, скворцов, куликов.</a:t>
            </a:r>
            <a:r>
              <a:rPr lang="ru" sz="1400"/>
              <a:t> </a:t>
            </a:r>
            <a:endParaRPr sz="1800"/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800" y="1671500"/>
            <a:ext cx="2764825" cy="24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0400" y="1345525"/>
            <a:ext cx="2523600" cy="25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9575" y="1870438"/>
            <a:ext cx="3225900" cy="331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У кого не было теста, лепили их из глины, мастерили из тряпок и бумаги. </a:t>
            </a:r>
            <a:endParaRPr sz="1800"/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67" y="1923325"/>
            <a:ext cx="2133533" cy="30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2850" y="1152475"/>
            <a:ext cx="3315326" cy="39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9225" y="1544450"/>
            <a:ext cx="303115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Птичек раздавали детям. Они сажали их на подоконники и  на веточки деревьев возле дома. 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516025"/>
            <a:ext cx="8520600" cy="30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25" y="2183325"/>
            <a:ext cx="2438400" cy="249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0725" y="2131725"/>
            <a:ext cx="2548075" cy="26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3850" y="1707475"/>
            <a:ext cx="3616300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9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А ещё испеченных птичек ребятишки насаживали на высокие палки (шесты) и с веселым смехом и криками бежали на самый высокий пригорок за село и начинали там кликать, гукать весну, солнышко и  жаворонков.</a:t>
            </a:r>
            <a:endParaRPr sz="1800"/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506550"/>
            <a:ext cx="8520600" cy="30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25" y="1936525"/>
            <a:ext cx="2879600" cy="30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5700" y="1840100"/>
            <a:ext cx="2428350" cy="307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9075" y="1506550"/>
            <a:ext cx="3501375" cy="352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