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9" r:id="rId6"/>
    <p:sldId id="268" r:id="rId7"/>
    <p:sldId id="267" r:id="rId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C68F-6490-4DE7-8645-A0C857A1FF6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28F3-8A73-4652-9BEC-A7CC95E5FA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33C7E99E-A60C-4D3E-B4BE-183E2FCDE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480720" cy="3888432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Один день </a:t>
            </a:r>
            <a:b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из жизни </a:t>
            </a:r>
            <a:b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детского сада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EE657444-83A8-459D-9924-F2FB8B3C12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4DFA42-F4AF-4A3B-A150-3EE29EEC9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531"/>
            <a:ext cx="4762872" cy="3356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C89557-E8EC-4665-B19C-E7DE4A09C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1894"/>
            <a:ext cx="4547997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FE812BB2-5B39-451F-A38E-724E5F9DC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D03A94-0E46-4031-AFE6-2CB78F0AE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8000" b="6688"/>
          <a:stretch/>
        </p:blipFill>
        <p:spPr>
          <a:xfrm rot="5400000">
            <a:off x="623476" y="344572"/>
            <a:ext cx="3888432" cy="4728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2A4743-0F5C-4F0D-982F-24C14BEC7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5040504" y="781125"/>
            <a:ext cx="3866617" cy="4952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613801-9C93-4CBD-A340-37D20830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A7ED1F2D-D1D3-4890-BE59-BE111950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EEF855-C443-4617-A593-33FE6AABF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457200" y="1052736"/>
            <a:ext cx="4114799" cy="3690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536A69-05ED-4388-8255-C6A873FD7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8"/>
          <a:stretch/>
        </p:blipFill>
        <p:spPr>
          <a:xfrm>
            <a:off x="4734880" y="548680"/>
            <a:ext cx="4114799" cy="4102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FA6518D1-7B78-421A-822B-0BC5BEF92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FB81C-9CE6-4818-9D0A-B030DF7CA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3" r="9051" b="19288"/>
          <a:stretch/>
        </p:blipFill>
        <p:spPr>
          <a:xfrm rot="5400000">
            <a:off x="755575" y="548681"/>
            <a:ext cx="4320482" cy="4032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5DC54-731F-4788-A20E-759B988DC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84" y="419705"/>
            <a:ext cx="37444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4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FA6518D1-7B78-421A-822B-0BC5BEF92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703DFD-D79F-4AC9-A444-5A57DF83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424643" y="407868"/>
            <a:ext cx="4137498" cy="4293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C6F1DE-EB8C-4322-A204-94212752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3251" b="20601"/>
          <a:stretch/>
        </p:blipFill>
        <p:spPr>
          <a:xfrm>
            <a:off x="4872850" y="517482"/>
            <a:ext cx="3960440" cy="40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aterinstvo.ru/content/article_images/articles_10289/shablon-blagodarnosti-detskiy-sad-08.jpg">
            <a:extLst>
              <a:ext uri="{FF2B5EF4-FFF2-40B4-BE49-F238E27FC236}">
                <a16:creationId xmlns:a16="http://schemas.microsoft.com/office/drawing/2014/main" id="{FA6518D1-7B78-421A-822B-0BC5BEF92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89D0B-F483-48C3-B329-D861A056B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>
          <a:xfrm rot="5400000">
            <a:off x="201070" y="544143"/>
            <a:ext cx="4311410" cy="4032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79A47D-B7E3-4A53-8CF9-917244BF4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/>
          <a:stretch/>
        </p:blipFill>
        <p:spPr>
          <a:xfrm rot="16200000">
            <a:off x="4548438" y="1478246"/>
            <a:ext cx="4176465" cy="43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7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Один день  из жизни 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</cp:revision>
  <cp:lastPrinted>2021-06-23T18:31:56Z</cp:lastPrinted>
  <dcterms:created xsi:type="dcterms:W3CDTF">2019-02-12T14:03:42Z</dcterms:created>
  <dcterms:modified xsi:type="dcterms:W3CDTF">2022-01-24T15:51:06Z</dcterms:modified>
</cp:coreProperties>
</file>