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6" r:id="rId5"/>
    <p:sldId id="267" r:id="rId6"/>
    <p:sldId id="273" r:id="rId7"/>
    <p:sldId id="270" r:id="rId8"/>
    <p:sldId id="25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вс 04.04.21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ергей\Download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76672"/>
            <a:ext cx="6336704" cy="381642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МДОАУ «Детский сад № 98 г.Орска»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   дидактическая игра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«Четвертый лишний »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теме недели «Покорение космоса»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152728" cy="144016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 воспитатели :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квалификационной категории Антипова И.А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Фраер Н.А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ергей\Download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4" name="Picture 4" descr="C:\Users\Сергей\Downloads\plane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584414" cy="5695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ергей\Download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Сколько планет в Солнечной системе?</a:t>
            </a:r>
            <a:endParaRPr lang="ru-RU" b="1" dirty="0"/>
          </a:p>
        </p:txBody>
      </p:sp>
      <p:pic>
        <p:nvPicPr>
          <p:cNvPr id="1026" name="Picture 2" descr="C:\Users\Сергей\Downloads\s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717032"/>
            <a:ext cx="1993969" cy="2818331"/>
          </a:xfrm>
          <a:prstGeom prst="rect">
            <a:avLst/>
          </a:prstGeom>
          <a:noFill/>
        </p:spPr>
      </p:pic>
      <p:pic>
        <p:nvPicPr>
          <p:cNvPr id="1027" name="Picture 3" descr="C:\Users\Сергей\Downloads\tr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2016224" cy="2849786"/>
          </a:xfrm>
          <a:prstGeom prst="rect">
            <a:avLst/>
          </a:prstGeom>
          <a:noFill/>
        </p:spPr>
      </p:pic>
      <p:pic>
        <p:nvPicPr>
          <p:cNvPr id="1029" name="Picture 5" descr="https://i.pinimg.com/originals/b8/53/95/b85395c4ec591e5cfdcb10eafaadfbe7.gi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429000"/>
            <a:ext cx="2065977" cy="2920109"/>
          </a:xfrm>
          <a:prstGeom prst="rect">
            <a:avLst/>
          </a:prstGeom>
          <a:noFill/>
        </p:spPr>
      </p:pic>
      <p:pic>
        <p:nvPicPr>
          <p:cNvPr id="1031" name="Picture 7" descr="https://ds05.infourok.ru/uploads/ex/0e15/000a2034-51cf2360/hello_html_m5e2a936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484784"/>
            <a:ext cx="1986881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Сергей\Download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Самая большая планета Солнечной системы</a:t>
            </a:r>
            <a:endParaRPr lang="ru-RU" b="1" dirty="0"/>
          </a:p>
        </p:txBody>
      </p:sp>
      <p:pic>
        <p:nvPicPr>
          <p:cNvPr id="5" name="Рисунок 4" descr="C:\Users\Сергей\Downloads\image_5aa4bcc4d8ec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2376264" cy="3699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Сергей\Downloads\image_5aa4bcf369cf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76872"/>
            <a:ext cx="2466156" cy="3771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380312" y="3861048"/>
            <a:ext cx="1306488" cy="720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C:\Users\Сергей\Downloads\image_5aa4bd2f8403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3760" y="3573016"/>
            <a:ext cx="2160240" cy="2907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C:\Users\Сергей\Downloads\image_5aa4bd033974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844824"/>
            <a:ext cx="2088232" cy="2979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Сергей\Download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Самая       маленькая планета Солнечной системы</a:t>
            </a:r>
            <a:endParaRPr lang="ru-RU" b="1" dirty="0"/>
          </a:p>
        </p:txBody>
      </p:sp>
      <p:pic>
        <p:nvPicPr>
          <p:cNvPr id="9" name="Рисунок 8" descr="C:\Users\Сергей\Downloads\image_5aa4bd2f8403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664569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C:\Users\Сергей\Downloads\image_5aa4bd0339747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2952328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Users\Сергей\Downloads\pluton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628800"/>
            <a:ext cx="2123728" cy="17281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Сергей\Downloads\image_5aa4bd11c37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645024"/>
            <a:ext cx="2664296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ownload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</a:t>
            </a:r>
            <a:br>
              <a:rPr lang="ru-RU" b="1" dirty="0" smtClean="0"/>
            </a:br>
            <a:r>
              <a:rPr lang="ru-RU" b="1" dirty="0" smtClean="0"/>
              <a:t>                           Найди  планету Земля</a:t>
            </a:r>
            <a:endParaRPr lang="ru-RU" b="1" dirty="0"/>
          </a:p>
        </p:txBody>
      </p:sp>
      <p:pic>
        <p:nvPicPr>
          <p:cNvPr id="1026" name="Picture 2" descr="C:\Users\Сергей\Desktop\image_5a0f05bfe05bb-768x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0768"/>
            <a:ext cx="2664296" cy="2471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Сергей\Desktop\earth_m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268760"/>
            <a:ext cx="295232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Сергей\Desktop\Space_Yellow_planet_with_a_ring_080531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077072"/>
            <a:ext cx="2915816" cy="2476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Сергей\Desktop\fiery_sun_by_huglebunnys-d2yrlg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77072"/>
            <a:ext cx="2736304" cy="2488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ownload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животные первый                полетели в космос?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ргей\Downloads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695035" cy="2304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Сергей\Downloads\original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268760"/>
            <a:ext cx="259228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Сергей\Downloads\1920x1200_472803_[www.ArtFile.ru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12776"/>
            <a:ext cx="3074234" cy="1921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Сергей\Downloads\26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149080"/>
            <a:ext cx="3289249" cy="2193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ownloads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90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Первый человек, побывавший в космосе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Сергей\Downloads\KVNocVQ7WsL2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1852589" cy="2469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C:\Users\Сергей\Downloads\b1cb8cbeb91424fa7dd67414763ad4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509120"/>
            <a:ext cx="20162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 descr="C:\Users\Сергей\Downloads\4092553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284984"/>
            <a:ext cx="1728192" cy="2531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80" name="Picture 8" descr="C:\Users\Сергей\Downloads\UMV72jBqn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132856"/>
            <a:ext cx="2856060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ргей\Downloads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МОЛОДЦЫ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ргей\Downloads\depositphotos_158433350-stock-illustration-thumb-up-female-emot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24944"/>
            <a:ext cx="2897308" cy="292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44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МДОАУ «Детский сад № 98 г.Орска»  Интерактивная    дидактическая игра  «Четвертый лишний » по теме недели «Покорение космоса» </vt:lpstr>
      <vt:lpstr>Презентация PowerPoint</vt:lpstr>
      <vt:lpstr>Сколько планет в Солнечной системе?</vt:lpstr>
      <vt:lpstr>Самая большая планета Солнечной системы</vt:lpstr>
      <vt:lpstr>Самая       маленькая планета Солнечной системы</vt:lpstr>
      <vt:lpstr>                                                       Найди  планету Земля</vt:lpstr>
      <vt:lpstr>                      Какие животные первый                полетели в космос?</vt:lpstr>
      <vt:lpstr>Первый человек, побывавший в космосе</vt:lpstr>
      <vt:lpstr> МОЛОДЦЫ!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№98 г.Орска»  Дидактическая игра  «Мы –покорители космоса»</dc:title>
  <dc:creator>Сергей</dc:creator>
  <cp:lastModifiedBy>Пользователь</cp:lastModifiedBy>
  <cp:revision>32</cp:revision>
  <dcterms:created xsi:type="dcterms:W3CDTF">2021-04-01T06:41:44Z</dcterms:created>
  <dcterms:modified xsi:type="dcterms:W3CDTF">2021-04-04T12:36:13Z</dcterms:modified>
</cp:coreProperties>
</file>