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6" r:id="rId14"/>
    <p:sldId id="270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30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пт 09.04.21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Word2.docx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___Microsoft_Word3.docx"/><Relationship Id="rId5" Type="http://schemas.openxmlformats.org/officeDocument/2006/relationships/oleObject" Target="../embeddings/oleObject3.bin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18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1.docx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Vub4iO-uc9x6gQ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8NRLE_adp1fGaw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9797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Презентация к декаде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«Юные покорители космоса»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(к 60-летию полета первого человека в космос)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МДОАУ «Детский сад №98 г.Орска»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496944" cy="1752600"/>
          </a:xfrm>
        </p:spPr>
        <p:txBody>
          <a:bodyPr>
            <a:normAutofit fontScale="85000" lnSpcReduction="20000"/>
          </a:bodyPr>
          <a:lstStyle/>
          <a:p>
            <a:endParaRPr lang="ru-RU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Выполнили :  воспитатели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Фраер Н.А.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Антипова И.А.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442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7 день декады –  участие в викторине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(к 60-летию полета первого человека в космос)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Сергей\Downloads\unnamed (1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5027067"/>
            <a:ext cx="1830933" cy="1830933"/>
          </a:xfrm>
          <a:prstGeom prst="rect">
            <a:avLst/>
          </a:prstGeom>
          <a:noFill/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459213"/>
              </p:ext>
            </p:extLst>
          </p:nvPr>
        </p:nvGraphicFramePr>
        <p:xfrm>
          <a:off x="2051721" y="1387279"/>
          <a:ext cx="4437868" cy="470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Документ" r:id="rId6" imgW="5938880" imgH="8269769" progId="Word.Document.12">
                  <p:embed/>
                </p:oleObj>
              </mc:Choice>
              <mc:Fallback>
                <p:oleObj name="Документ" r:id="rId6" imgW="5938880" imgH="82697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1721" y="1387279"/>
                        <a:ext cx="4437868" cy="470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442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 день декады -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Творческая выставка: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«Космос глазами детей»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Сергей\Downloads\kisspng-photo-sculpture-photography-portable-network-graph-sticker-glitter-stars-5be46f3421db51.8901441215416973321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941168"/>
            <a:ext cx="1700808" cy="1700808"/>
          </a:xfrm>
          <a:prstGeom prst="rect">
            <a:avLst/>
          </a:prstGeom>
          <a:noFill/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573810"/>
              </p:ext>
            </p:extLst>
          </p:nvPr>
        </p:nvGraphicFramePr>
        <p:xfrm>
          <a:off x="3131840" y="1268760"/>
          <a:ext cx="3312368" cy="5221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Документ" r:id="rId6" imgW="6147988" imgH="9694036" progId="Word.Document.12">
                  <p:embed/>
                </p:oleObj>
              </mc:Choice>
              <mc:Fallback>
                <p:oleObj name="Документ" r:id="rId6" imgW="6147988" imgH="969403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31840" y="1268760"/>
                        <a:ext cx="3312368" cy="5221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808312" cy="56746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собрали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звезды!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Сергей\Downloads\kisspng-photo-sculpture-photography-portable-network-graph-sticker-glitter-stars-5be46f3421db51.89014412154169733213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4461" y="4575711"/>
            <a:ext cx="1309022" cy="1226648"/>
          </a:xfrm>
          <a:prstGeom prst="rect">
            <a:avLst/>
          </a:prstGeom>
          <a:noFill/>
        </p:spPr>
      </p:pic>
      <p:pic>
        <p:nvPicPr>
          <p:cNvPr id="5" name="Picture 2" descr="C:\Users\Сергей\Downloads\unname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169" y="4634047"/>
            <a:ext cx="1182861" cy="1182861"/>
          </a:xfrm>
          <a:prstGeom prst="rect">
            <a:avLst/>
          </a:prstGeom>
          <a:noFill/>
        </p:spPr>
      </p:pic>
      <p:pic>
        <p:nvPicPr>
          <p:cNvPr id="6" name="Picture 2" descr="C:\Users\Сергей\Downloads\united-states-princess-fairy-tale-clip-art-fairytale-princess-pictu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3140" y="2492896"/>
            <a:ext cx="1148532" cy="1165068"/>
          </a:xfrm>
          <a:prstGeom prst="rect">
            <a:avLst/>
          </a:prstGeom>
          <a:noFill/>
        </p:spPr>
      </p:pic>
      <p:pic>
        <p:nvPicPr>
          <p:cNvPr id="7" name="Picture 2" descr="C:\Users\Сергей\Downloads\unnam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9553" y="2475098"/>
            <a:ext cx="1182866" cy="1182866"/>
          </a:xfrm>
          <a:prstGeom prst="rect">
            <a:avLst/>
          </a:prstGeom>
          <a:noFill/>
        </p:spPr>
      </p:pic>
      <p:pic>
        <p:nvPicPr>
          <p:cNvPr id="8" name="Picture 2" descr="C:\Users\Сергей\Downloads\kisspng-moon-lunar-phase-clip-art-sparkle-5abc437c019139.1652633515222874840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492896"/>
            <a:ext cx="1224136" cy="1224136"/>
          </a:xfrm>
          <a:prstGeom prst="rect">
            <a:avLst/>
          </a:prstGeom>
          <a:noFill/>
        </p:spPr>
      </p:pic>
      <p:pic>
        <p:nvPicPr>
          <p:cNvPr id="9" name="Picture 2" descr="C:\Users\Сергей\Downloads\55e0060f77589471c1ccc4c9f723881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3140" y="769166"/>
            <a:ext cx="1180979" cy="1218458"/>
          </a:xfrm>
          <a:prstGeom prst="rect">
            <a:avLst/>
          </a:prstGeom>
          <a:noFill/>
        </p:spPr>
      </p:pic>
      <p:pic>
        <p:nvPicPr>
          <p:cNvPr id="10" name="Picture 2" descr="C:\Users\Сергей\Downloads\pips-png-clipar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95273" y="740441"/>
            <a:ext cx="1224136" cy="1224136"/>
          </a:xfrm>
          <a:prstGeom prst="rect">
            <a:avLst/>
          </a:prstGeom>
          <a:noFill/>
        </p:spPr>
      </p:pic>
      <p:pic>
        <p:nvPicPr>
          <p:cNvPr id="11" name="Picture 2" descr="C:\Users\Сергей\Downloads\kisspng-clip-art-ppt-decorative-material-transparent-png-5ad7e34fa5f6f6.539307011524097871679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169" y="740441"/>
            <a:ext cx="1335254" cy="1275909"/>
          </a:xfrm>
          <a:prstGeom prst="rect">
            <a:avLst/>
          </a:prstGeom>
          <a:noFill/>
        </p:spPr>
      </p:pic>
      <p:pic>
        <p:nvPicPr>
          <p:cNvPr id="14339" name="Picture 3" descr="C:\Users\Сергей\Downloads\kisspng-dallas-cowboys-green-bay-packers-nfl-american-foot-5af329f71a2af4.147446301525885431107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31124" y="4550815"/>
            <a:ext cx="1565012" cy="1321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5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Сергей\Downloads\ff598ae24887447f0a1c598bfd3d4ed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08304" cy="6858000"/>
          </a:xfrm>
          <a:prstGeom prst="rect">
            <a:avLst/>
          </a:prstGeom>
          <a:noFill/>
        </p:spPr>
      </p:pic>
      <p:pic>
        <p:nvPicPr>
          <p:cNvPr id="3076" name="Picture 4" descr="C:\Users\Сергей\Downloads\31834082-illustration-of-an-astronaut-on-a-white-background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39419">
            <a:off x="5940479" y="1609249"/>
            <a:ext cx="2560527" cy="3890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085584" cy="172819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Спасибо, первому космонавту Юрию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Гагарину</a:t>
            </a:r>
            <a:r>
              <a:rPr lang="ru-RU" sz="3200" b="1" dirty="0" smtClean="0"/>
              <a:t> за покорение космоса!</a:t>
            </a:r>
            <a:endParaRPr lang="ru-RU" sz="3200" b="1" dirty="0"/>
          </a:p>
        </p:txBody>
      </p:sp>
      <p:pic>
        <p:nvPicPr>
          <p:cNvPr id="15362" name="Picture 2" descr="C:\Users\Сергей\Downloads\b50bae8a695fcc26b46bcd09b5eeb2e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420888"/>
            <a:ext cx="5760640" cy="3825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51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291264" cy="5577483"/>
          </a:xfrm>
        </p:spPr>
        <p:txBody>
          <a:bodyPr>
            <a:normAutofit/>
          </a:bodyPr>
          <a:lstStyle/>
          <a:p>
            <a:pPr algn="ctr"/>
            <a:endParaRPr lang="ru-RU" sz="8000" b="1" dirty="0" smtClean="0"/>
          </a:p>
          <a:p>
            <a:pPr algn="ctr"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СПАСИБО ЗА   ВНИМАНИЕ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 день декады - проведение тематических образовательных мероприятий с детьми дошкольного возраста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ергей\Downloads\kisspng-clip-art-ppt-decorative-material-transparent-png-5ad7e34fa5f6f6.53930701152409787167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2762" y="5719706"/>
            <a:ext cx="1191238" cy="113829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93" y="2204865"/>
            <a:ext cx="5495479" cy="429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442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 день декады – презентация, посвященная 60-летию –Дню Космонавтики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3515" y="1628800"/>
            <a:ext cx="4440493" cy="333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Сергей\Downloads\1920x1200_527476_[www.ArtFile.ru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16016" y="3284984"/>
            <a:ext cx="4032448" cy="29523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95736" y="3244334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Тема:«Космос»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1844825"/>
            <a:ext cx="21602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МДОАУ «Детский сад №98 г.Орска»</a:t>
            </a:r>
          </a:p>
          <a:p>
            <a:pPr algn="ctr">
              <a:defRPr/>
            </a:pPr>
            <a:endParaRPr lang="ru-RU" sz="10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10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Презентация ,посвященная</a:t>
            </a:r>
          </a:p>
          <a:p>
            <a:pPr algn="ctr">
              <a:defRPr/>
            </a:pPr>
            <a:r>
              <a:rPr lang="ru-RU" sz="1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60-летию-дню космонавтики</a:t>
            </a:r>
            <a:endParaRPr lang="ru-RU" sz="1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3789040"/>
            <a:ext cx="25922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Выполнили :воспитатели</a:t>
            </a:r>
          </a:p>
          <a:p>
            <a:pPr algn="ctr">
              <a:defRPr/>
            </a:pPr>
            <a:r>
              <a:rPr lang="ru-RU" sz="105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 Фраер Н.А    Антипова И.А.</a:t>
            </a:r>
            <a:endParaRPr lang="ru-RU" sz="105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122" name="Picture 2" descr="C:\Users\Сергей\Downloads\pips-png-clipa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229200"/>
            <a:ext cx="1340768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442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 день декады - фотографии детей с космическими атрибутами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Сергей\Downloads\55e0060f77589471c1ccc4c9f723881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484100"/>
            <a:ext cx="1331640" cy="13739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591751" cy="496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 день декады  - коллаж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(к 60-летию полета первого человека в космос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Сергей\Downloads\kisspng-moon-lunar-phase-clip-art-sparkle-5abc437c019139.165263351522287484006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59115"/>
            <a:ext cx="1398885" cy="1398885"/>
          </a:xfrm>
          <a:prstGeom prst="rect">
            <a:avLst/>
          </a:prstGeom>
          <a:noFill/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838857"/>
              </p:ext>
            </p:extLst>
          </p:nvPr>
        </p:nvGraphicFramePr>
        <p:xfrm>
          <a:off x="2123728" y="1412776"/>
          <a:ext cx="4536504" cy="4984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окумент" r:id="rId6" imgW="6131072" imgH="9659782" progId="Word.Document.12">
                  <p:embed/>
                </p:oleObj>
              </mc:Choice>
              <mc:Fallback>
                <p:oleObj name="Документ" r:id="rId6" imgW="6131072" imgH="965978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23728" y="1412776"/>
                        <a:ext cx="4536504" cy="4984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60" y="-63607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 день декады -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5.1. разработка дидактической игры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заявленной теме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Сергей\Downloads\img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828" y="1640718"/>
            <a:ext cx="6114055" cy="408294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91680" y="2204864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МДОАУ «Детский сад № 98 г.Орска»</a:t>
            </a:r>
            <a:b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Интерактивная    дидактическая игра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«Четвертый лишний »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теме недели «Покорение космоса»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3933056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 воспитатели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Фраер Н.А.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Антипова И.А.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Сергей\Downloads\unnam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5085184"/>
            <a:ext cx="1412776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365841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5.2.Утренняя зарядка: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«Мы – юные космонавты»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Ссылка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https://yadi.sk/i/Vub4iO-uc9x6gQ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Сергей\Downloads\unnamed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437112"/>
            <a:ext cx="1614909" cy="1614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 день декады  - конкурс рисунков, посвященный 60-летию -Дню Космонавтики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Сергей\Downloads\united-states-princess-fairy-tale-clip-art-fairytale-princess-picture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57192"/>
            <a:ext cx="1438774" cy="145948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772817"/>
            <a:ext cx="5112567" cy="461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2f92e08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4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31460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6.2.Конкурс декламации стихотворений, посвященных  Дню космонавтики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Ссылка: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smtClean="0">
                <a:latin typeface="Times New Roman" pitchFamily="18" charset="0"/>
                <a:cs typeface="Times New Roman" pitchFamily="18" charset="0"/>
                <a:hlinkClick r:id="rId3"/>
              </a:rPr>
              <a:t>https://yadi.sk/i/8NRLE_adp1fGaw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Сергей\Downloads\united-states-princess-fairy-tale-clip-art-fairytale-princess-pictures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869160"/>
            <a:ext cx="1654798" cy="1678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144</Words>
  <Application>Microsoft Office PowerPoint</Application>
  <PresentationFormat>Экран (4:3)</PresentationFormat>
  <Paragraphs>31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Документ</vt:lpstr>
      <vt:lpstr>Презентация к декаде  «Юные покорители космоса»   (к 60-летию полета первого человека в космос) МДОАУ «Детский сад №98 г.Орска»</vt:lpstr>
      <vt:lpstr>1 день декады - проведение тематических образовательных мероприятий с детьми дошкольного возраста</vt:lpstr>
      <vt:lpstr>2 день декады – презентация, посвященная 60-летию –Дню Космонавтики</vt:lpstr>
      <vt:lpstr>3 день декады - фотографии детей с космическими атрибутами</vt:lpstr>
      <vt:lpstr>4 день декады  - коллаж  (к 60-летию полета первого человека в космос</vt:lpstr>
      <vt:lpstr>5 день декады - 5.1. разработка дидактической игры  по заявленной теме</vt:lpstr>
      <vt:lpstr>5.2.Утренняя зарядка:  «Мы – юные космонавты»   Ссылка: https://yadi.sk/i/Vub4iO-uc9x6gQ </vt:lpstr>
      <vt:lpstr>6 день декады  - конкурс рисунков, посвященный 60-летию -Дню Космонавтики</vt:lpstr>
      <vt:lpstr>6.2.Конкурс декламации стихотворений, посвященных  Дню космонавтики   Ссылка: https://yadi.sk/i/8NRLE_adp1fGaw </vt:lpstr>
      <vt:lpstr>7 день декады –  участие в викторине  (к 60-летию полета первого человека в космос)</vt:lpstr>
      <vt:lpstr>8 день декады - Творческая выставка:  «Космос глазами детей»</vt:lpstr>
      <vt:lpstr>              Мы собрали все  звезды!               </vt:lpstr>
      <vt:lpstr>Презентация PowerPoint</vt:lpstr>
      <vt:lpstr>Спасибо, первому космонавту Юрию Гагарину за покорение космоса!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декаде «Юные покорители космоса»   (к 60-летию полета первого человека в космос) МДОАУ «Детский сад №98 г.Орска»</dc:title>
  <dc:creator>Сергей</dc:creator>
  <cp:lastModifiedBy>Пользователь</cp:lastModifiedBy>
  <cp:revision>23</cp:revision>
  <dcterms:created xsi:type="dcterms:W3CDTF">2021-04-04T08:39:01Z</dcterms:created>
  <dcterms:modified xsi:type="dcterms:W3CDTF">2021-04-09T11:22:44Z</dcterms:modified>
</cp:coreProperties>
</file>