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7" d="100"/>
          <a:sy n="87" d="100"/>
        </p:scale>
        <p:origin x="48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2398" y="1619795"/>
            <a:ext cx="6815669" cy="2037802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по нравственно патриотическому воспитанию у детей</a:t>
            </a:r>
            <a:b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младшей группе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«Цыплята»</a:t>
            </a:r>
            <a:b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66560" y="4167051"/>
            <a:ext cx="2741507" cy="1123406"/>
          </a:xfrm>
        </p:spPr>
        <p:txBody>
          <a:bodyPr>
            <a:noAutofit/>
          </a:bodyPr>
          <a:lstStyle/>
          <a:p>
            <a:pPr algn="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воспитатель: </a:t>
            </a:r>
          </a:p>
          <a:p>
            <a:pPr algn="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МДОАУ «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Десткий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сад № 60</a:t>
            </a:r>
          </a:p>
          <a:p>
            <a:pPr algn="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Демке К.А.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472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формирование нравственно-патриотических чувств детей через различные виды деятельности.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воспитание у ребенка любви и привязанности к своей семье, дому, детскому саду, улице, городу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формирование бережного отношения к природе и всему живому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воспитание уважения к труду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развитие интереса к русскому народному творчеству, сказкам, играм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формирование элементарных представлений о том, что такое хорошо и что такое плохо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формирование взаимопонимания и дружбы между детьми, сопереживания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6989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Знакомство с понятием «Семья»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78" y="2506172"/>
            <a:ext cx="2202559" cy="29367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5603" y="5458356"/>
            <a:ext cx="16189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занятия «У нас в гостях собачья семья»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349" y="2558258"/>
            <a:ext cx="3126377" cy="23447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055" y="4014593"/>
            <a:ext cx="2758917" cy="20691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03323" y="5532626"/>
            <a:ext cx="2066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Строим дом для своей семьи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815999" y="4864521"/>
            <a:ext cx="2719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Моя мама - врач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185" y="2537043"/>
            <a:ext cx="2379891" cy="17849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52393" y="2506172"/>
            <a:ext cx="16065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Фрагменты занятия «Моя семья»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146" y="4404946"/>
            <a:ext cx="2307584" cy="173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39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Фотоальбом «Моя Семья</a:t>
            </a:r>
            <a:r>
              <a:rPr lang="ru-RU" dirty="0" smtClean="0"/>
              <a:t>»</a:t>
            </a:r>
            <a:br>
              <a:rPr lang="ru-RU" dirty="0" smtClean="0"/>
            </a:br>
            <a:r>
              <a:rPr lang="ru-RU" dirty="0" smtClean="0"/>
              <a:t>«Наши будни в детском саду»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2760785"/>
            <a:ext cx="2989384" cy="22420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153" y="2927838"/>
            <a:ext cx="2766647" cy="20749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004" y="2685561"/>
            <a:ext cx="2595196" cy="346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115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Чтение сказок, </a:t>
            </a:r>
            <a:r>
              <a:rPr lang="ru-RU" dirty="0" err="1" smtClean="0"/>
              <a:t>потешек</a:t>
            </a:r>
            <a:r>
              <a:rPr lang="ru-RU" dirty="0" smtClean="0"/>
              <a:t>, заучивание пальчиковых </a:t>
            </a:r>
            <a:r>
              <a:rPr lang="ru-RU" dirty="0" smtClean="0"/>
              <a:t>игр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2624015"/>
            <a:ext cx="2516065" cy="33547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876" y="2897066"/>
            <a:ext cx="3100754" cy="23255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845" y="2897066"/>
            <a:ext cx="3100754" cy="232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50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Подарок ко дню матери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832" y="2599509"/>
            <a:ext cx="2606040" cy="34747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599509"/>
            <a:ext cx="3366135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208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/>
              <a:t> Если в раннем возрасте начать знакомить детей с родной культурой, родной речью, произведениями устного народного творчества, с семейными ценностями, то это будет способствовать развитию духовного, нравственного и эстетического воспитания. Вследствие этого дети научатся сохранять все культурные ценности нашей Родины, будут жить, даря миру свои таланты, прославляя нашу Родину.</a:t>
            </a:r>
          </a:p>
        </p:txBody>
      </p:sp>
    </p:spTree>
    <p:extLst>
      <p:ext uri="{BB962C8B-B14F-4D97-AF65-F5344CB8AC3E}">
        <p14:creationId xmlns:p14="http://schemas.microsoft.com/office/powerpoint/2010/main" val="12931915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95</TotalTime>
  <Words>140</Words>
  <Application>Microsoft Office PowerPoint</Application>
  <PresentationFormat>Широкоэкранный</PresentationFormat>
  <Paragraphs>21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Garamond</vt:lpstr>
      <vt:lpstr>Times New Roman</vt:lpstr>
      <vt:lpstr>Натуральные материалы</vt:lpstr>
      <vt:lpstr>Отчет по нравственно патриотическому воспитанию у детей в младшей группе «Цыплята» </vt:lpstr>
      <vt:lpstr>Цель: формирование нравственно-патриотических чувств детей через различные виды деятельности.</vt:lpstr>
      <vt:lpstr>Знакомство с понятием «Семья»</vt:lpstr>
      <vt:lpstr>Фотоальбом «Моя Семья» «Наши будни в детском саду»</vt:lpstr>
      <vt:lpstr>Чтение сказок, потешек, заучивание пальчиковых игр</vt:lpstr>
      <vt:lpstr>Подарок ко дню матери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по нравственно патриотическому воспитанию у детей в группе младшей группы «Цыплята»</dc:title>
  <dc:creator>Сергей Демке</dc:creator>
  <cp:lastModifiedBy>Кристина</cp:lastModifiedBy>
  <cp:revision>8</cp:revision>
  <dcterms:created xsi:type="dcterms:W3CDTF">2024-01-15T15:23:59Z</dcterms:created>
  <dcterms:modified xsi:type="dcterms:W3CDTF">2024-01-16T09:28:23Z</dcterms:modified>
</cp:coreProperties>
</file>