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13"/>
  </p:notesMasterIdLst>
  <p:sldIdLst>
    <p:sldId id="262" r:id="rId2"/>
    <p:sldId id="260" r:id="rId3"/>
    <p:sldId id="259" r:id="rId4"/>
    <p:sldId id="261" r:id="rId5"/>
    <p:sldId id="265" r:id="rId6"/>
    <p:sldId id="263" r:id="rId7"/>
    <p:sldId id="264" r:id="rId8"/>
    <p:sldId id="266" r:id="rId9"/>
    <p:sldId id="268" r:id="rId10"/>
    <p:sldId id="267" r:id="rId11"/>
    <p:sldId id="269" r:id="rId1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DCE1CF8-5838-415A-849A-907EC799CF21}">
          <p14:sldIdLst>
            <p14:sldId id="262"/>
            <p14:sldId id="260"/>
            <p14:sldId id="259"/>
            <p14:sldId id="261"/>
            <p14:sldId id="265"/>
            <p14:sldId id="263"/>
            <p14:sldId id="264"/>
            <p14:sldId id="266"/>
            <p14:sldId id="268"/>
            <p14:sldId id="267"/>
            <p14:sldId id="2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747775"/>
          </p15:clr>
        </p15:guide>
        <p15:guide id="2" pos="384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b7ec258798_1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b7ec258798_1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42177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b7ec258798_1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b7ec258798_1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0372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b7ec258798_1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b7ec258798_1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4643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b7ec258798_1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b7ec258798_1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4319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b7ec258798_1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b7ec258798_1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b7ec258798_1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b7ec258798_1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7894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b7ec258798_1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b7ec258798_1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2230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b7ec258798_1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b7ec258798_1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2813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b7ec258798_1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b7ec258798_1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5722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b7ec258798_1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b7ec258798_1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5899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b7ec258798_1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b7ec258798_1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5509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+ image">
  <p:cSld name="ONE_COLUMN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/>
          <p:nvPr/>
        </p:nvSpPr>
        <p:spPr>
          <a:xfrm>
            <a:off x="5541100" y="931400"/>
            <a:ext cx="5258400" cy="5106900"/>
          </a:xfrm>
          <a:prstGeom prst="roundRect">
            <a:avLst>
              <a:gd name="adj" fmla="val 6324"/>
            </a:avLst>
          </a:prstGeom>
          <a:noFill/>
          <a:ln w="19050" cap="flat" cmpd="sng">
            <a:solidFill>
              <a:srgbClr val="9975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90" name="Google Shape;90;p5"/>
          <p:cNvSpPr txBox="1">
            <a:spLocks noGrp="1"/>
          </p:cNvSpPr>
          <p:nvPr>
            <p:ph type="title"/>
          </p:nvPr>
        </p:nvSpPr>
        <p:spPr>
          <a:xfrm>
            <a:off x="5637548" y="1142650"/>
            <a:ext cx="50655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1" name="Google Shape;91;p5"/>
          <p:cNvSpPr txBox="1">
            <a:spLocks noGrp="1"/>
          </p:cNvSpPr>
          <p:nvPr>
            <p:ph type="body" idx="1"/>
          </p:nvPr>
        </p:nvSpPr>
        <p:spPr>
          <a:xfrm>
            <a:off x="5637550" y="2057650"/>
            <a:ext cx="5065500" cy="3849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7350">
              <a:spcBef>
                <a:spcPts val="0"/>
              </a:spcBef>
              <a:spcAft>
                <a:spcPts val="0"/>
              </a:spcAft>
              <a:buSzPts val="2500"/>
              <a:buChar char="●"/>
              <a:defRPr/>
            </a:lvl1pPr>
            <a:lvl2pPr marL="914400" lvl="1" indent="-412750">
              <a:spcBef>
                <a:spcPts val="0"/>
              </a:spcBef>
              <a:spcAft>
                <a:spcPts val="0"/>
              </a:spcAft>
              <a:buSzPts val="2900"/>
              <a:buChar char="○"/>
              <a:defRPr sz="2900"/>
            </a:lvl2pPr>
            <a:lvl3pPr marL="1371600" lvl="2" indent="-412750">
              <a:spcBef>
                <a:spcPts val="0"/>
              </a:spcBef>
              <a:spcAft>
                <a:spcPts val="0"/>
              </a:spcAft>
              <a:buSzPts val="2900"/>
              <a:buChar char="■"/>
              <a:defRPr sz="2900"/>
            </a:lvl3pPr>
            <a:lvl4pPr marL="1828800" lvl="3" indent="-412750">
              <a:spcBef>
                <a:spcPts val="0"/>
              </a:spcBef>
              <a:spcAft>
                <a:spcPts val="0"/>
              </a:spcAft>
              <a:buSzPts val="2900"/>
              <a:buChar char="●"/>
              <a:defRPr sz="2900"/>
            </a:lvl4pPr>
            <a:lvl5pPr marL="2286000" lvl="4" indent="-412750">
              <a:spcBef>
                <a:spcPts val="0"/>
              </a:spcBef>
              <a:spcAft>
                <a:spcPts val="0"/>
              </a:spcAft>
              <a:buSzPts val="2900"/>
              <a:buChar char="○"/>
              <a:defRPr sz="2900"/>
            </a:lvl5pPr>
            <a:lvl6pPr marL="2743200" lvl="5" indent="-412750">
              <a:spcBef>
                <a:spcPts val="0"/>
              </a:spcBef>
              <a:spcAft>
                <a:spcPts val="0"/>
              </a:spcAft>
              <a:buSzPts val="2900"/>
              <a:buChar char="■"/>
              <a:defRPr sz="2900"/>
            </a:lvl6pPr>
            <a:lvl7pPr marL="3200400" lvl="6" indent="-412750">
              <a:spcBef>
                <a:spcPts val="0"/>
              </a:spcBef>
              <a:spcAft>
                <a:spcPts val="0"/>
              </a:spcAft>
              <a:buSzPts val="2900"/>
              <a:buChar char="●"/>
              <a:defRPr sz="2900"/>
            </a:lvl7pPr>
            <a:lvl8pPr marL="3657600" lvl="7" indent="-412750">
              <a:spcBef>
                <a:spcPts val="0"/>
              </a:spcBef>
              <a:spcAft>
                <a:spcPts val="0"/>
              </a:spcAft>
              <a:buSzPts val="2900"/>
              <a:buChar char="○"/>
              <a:defRPr sz="2900"/>
            </a:lvl8pPr>
            <a:lvl9pPr marL="4114800" lvl="8" indent="-412750">
              <a:spcBef>
                <a:spcPts val="0"/>
              </a:spcBef>
              <a:spcAft>
                <a:spcPts val="0"/>
              </a:spcAft>
              <a:buSzPts val="2900"/>
              <a:buChar char="■"/>
              <a:defRPr sz="2900"/>
            </a:lvl9pPr>
          </a:lstStyle>
          <a:p>
            <a:endParaRPr/>
          </a:p>
        </p:txBody>
      </p:sp>
      <p:sp>
        <p:nvSpPr>
          <p:cNvPr id="92" name="Google Shape;92;p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3" name="Google Shape;93;p5"/>
          <p:cNvSpPr>
            <a:spLocks noGrp="1"/>
          </p:cNvSpPr>
          <p:nvPr>
            <p:ph type="pic" idx="2"/>
          </p:nvPr>
        </p:nvSpPr>
        <p:spPr>
          <a:xfrm>
            <a:off x="1420326" y="889125"/>
            <a:ext cx="3892200" cy="5155800"/>
          </a:xfrm>
          <a:prstGeom prst="roundRect">
            <a:avLst>
              <a:gd name="adj" fmla="val 9405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4">
            <a:alphaModFix/>
          </a:blip>
          <a:srcRect t="5900"/>
          <a:stretch/>
        </p:blipFill>
        <p:spPr>
          <a:xfrm>
            <a:off x="-39291" y="-17730"/>
            <a:ext cx="12250670" cy="692996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/>
          <p:nvPr/>
        </p:nvSpPr>
        <p:spPr>
          <a:xfrm>
            <a:off x="360122" y="335616"/>
            <a:ext cx="11444503" cy="6164115"/>
          </a:xfrm>
          <a:custGeom>
            <a:avLst/>
            <a:gdLst/>
            <a:ahLst/>
            <a:cxnLst/>
            <a:rect l="l" t="t" r="r" b="b"/>
            <a:pathLst>
              <a:path w="10427793" h="5201785" extrusionOk="0">
                <a:moveTo>
                  <a:pt x="787777" y="0"/>
                </a:moveTo>
                <a:lnTo>
                  <a:pt x="9675344" y="0"/>
                </a:lnTo>
                <a:lnTo>
                  <a:pt x="9673869" y="14631"/>
                </a:lnTo>
                <a:cubicBezTo>
                  <a:pt x="9673869" y="412828"/>
                  <a:pt x="9976496" y="740342"/>
                  <a:pt x="10364302" y="779726"/>
                </a:cubicBezTo>
                <a:lnTo>
                  <a:pt x="10427793" y="782932"/>
                </a:lnTo>
                <a:lnTo>
                  <a:pt x="10427793" y="4436664"/>
                </a:lnTo>
                <a:lnTo>
                  <a:pt x="10419725" y="4436256"/>
                </a:lnTo>
                <a:cubicBezTo>
                  <a:pt x="10048075" y="4436256"/>
                  <a:pt x="9737997" y="4699878"/>
                  <a:pt x="9666285" y="5050328"/>
                </a:cubicBezTo>
                <a:lnTo>
                  <a:pt x="9651016" y="5201785"/>
                </a:lnTo>
                <a:lnTo>
                  <a:pt x="765688" y="5201785"/>
                </a:lnTo>
                <a:lnTo>
                  <a:pt x="750420" y="5050328"/>
                </a:lnTo>
                <a:cubicBezTo>
                  <a:pt x="683829" y="4724910"/>
                  <a:pt x="411710" y="4474360"/>
                  <a:pt x="75612" y="4440227"/>
                </a:cubicBezTo>
                <a:lnTo>
                  <a:pt x="0" y="4436409"/>
                </a:lnTo>
                <a:lnTo>
                  <a:pt x="0" y="782677"/>
                </a:lnTo>
                <a:lnTo>
                  <a:pt x="20187" y="783696"/>
                </a:lnTo>
                <a:cubicBezTo>
                  <a:pt x="444930" y="783696"/>
                  <a:pt x="789252" y="439374"/>
                  <a:pt x="789252" y="14631"/>
                </a:cubicBezTo>
                <a:close/>
              </a:path>
            </a:pathLst>
          </a:cu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FFFFFF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7DDB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;p1"/>
          <p:cNvSpPr/>
          <p:nvPr/>
        </p:nvSpPr>
        <p:spPr>
          <a:xfrm>
            <a:off x="526269" y="538682"/>
            <a:ext cx="11105600" cy="5760977"/>
          </a:xfrm>
          <a:custGeom>
            <a:avLst/>
            <a:gdLst/>
            <a:ahLst/>
            <a:cxnLst/>
            <a:rect l="l" t="t" r="r" b="b"/>
            <a:pathLst>
              <a:path w="11105600" h="5760977" extrusionOk="0">
                <a:moveTo>
                  <a:pt x="838983" y="0"/>
                </a:moveTo>
                <a:lnTo>
                  <a:pt x="10304242" y="0"/>
                </a:lnTo>
                <a:lnTo>
                  <a:pt x="10302671" y="16204"/>
                </a:lnTo>
                <a:cubicBezTo>
                  <a:pt x="10302671" y="457207"/>
                  <a:pt x="10624969" y="819929"/>
                  <a:pt x="11037982" y="863547"/>
                </a:cubicBezTo>
                <a:lnTo>
                  <a:pt x="11105600" y="867097"/>
                </a:lnTo>
                <a:lnTo>
                  <a:pt x="11105600" y="4913606"/>
                </a:lnTo>
                <a:lnTo>
                  <a:pt x="11097008" y="4913154"/>
                </a:lnTo>
                <a:cubicBezTo>
                  <a:pt x="10701200" y="4913154"/>
                  <a:pt x="10370967" y="5205115"/>
                  <a:pt x="10294594" y="5593239"/>
                </a:cubicBezTo>
                <a:lnTo>
                  <a:pt x="10278332" y="5760977"/>
                </a:lnTo>
                <a:lnTo>
                  <a:pt x="815458" y="5760977"/>
                </a:lnTo>
                <a:lnTo>
                  <a:pt x="799197" y="5593239"/>
                </a:lnTo>
                <a:cubicBezTo>
                  <a:pt x="728278" y="5232838"/>
                  <a:pt x="438471" y="4955354"/>
                  <a:pt x="80527" y="4917552"/>
                </a:cubicBezTo>
                <a:lnTo>
                  <a:pt x="0" y="4913323"/>
                </a:lnTo>
                <a:lnTo>
                  <a:pt x="0" y="866815"/>
                </a:lnTo>
                <a:lnTo>
                  <a:pt x="21499" y="867943"/>
                </a:lnTo>
                <a:cubicBezTo>
                  <a:pt x="473851" y="867943"/>
                  <a:pt x="840554" y="486607"/>
                  <a:pt x="840554" y="16204"/>
                </a:cubicBezTo>
                <a:lnTo>
                  <a:pt x="838983" y="0"/>
                </a:lnTo>
                <a:close/>
              </a:path>
            </a:pathLst>
          </a:custGeom>
          <a:solidFill>
            <a:srgbClr val="F7DDB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7DDB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9;p1" descr="A close-up of a paper&#10;&#10;Description automatically generated"/>
          <p:cNvPicPr preferRelativeResize="0"/>
          <p:nvPr/>
        </p:nvPicPr>
        <p:blipFill rotWithShape="1">
          <a:blip r:embed="rId5">
            <a:alphaModFix amt="50000"/>
          </a:blip>
          <a:srcRect l="7072" t="4580" r="22410" b="4535"/>
          <a:stretch/>
        </p:blipFill>
        <p:spPr>
          <a:xfrm rot="5400000">
            <a:off x="3198581" y="-2133628"/>
            <a:ext cx="5760977" cy="11105599"/>
          </a:xfrm>
          <a:custGeom>
            <a:avLst/>
            <a:gdLst/>
            <a:ahLst/>
            <a:cxnLst/>
            <a:rect l="l" t="t" r="r" b="b"/>
            <a:pathLst>
              <a:path w="5760977" h="11105599" extrusionOk="0">
                <a:moveTo>
                  <a:pt x="0" y="10266616"/>
                </a:moveTo>
                <a:lnTo>
                  <a:pt x="0" y="801358"/>
                </a:lnTo>
                <a:lnTo>
                  <a:pt x="16204" y="802929"/>
                </a:lnTo>
                <a:cubicBezTo>
                  <a:pt x="457207" y="802929"/>
                  <a:pt x="819929" y="480631"/>
                  <a:pt x="863547" y="67618"/>
                </a:cubicBezTo>
                <a:lnTo>
                  <a:pt x="867097" y="0"/>
                </a:lnTo>
                <a:lnTo>
                  <a:pt x="4913606" y="0"/>
                </a:lnTo>
                <a:lnTo>
                  <a:pt x="4913154" y="8592"/>
                </a:lnTo>
                <a:cubicBezTo>
                  <a:pt x="4913154" y="404400"/>
                  <a:pt x="5205115" y="734633"/>
                  <a:pt x="5593239" y="811006"/>
                </a:cubicBezTo>
                <a:lnTo>
                  <a:pt x="5760977" y="827268"/>
                </a:lnTo>
                <a:lnTo>
                  <a:pt x="5760977" y="10290141"/>
                </a:lnTo>
                <a:lnTo>
                  <a:pt x="5593239" y="10306402"/>
                </a:lnTo>
                <a:cubicBezTo>
                  <a:pt x="5232838" y="10377321"/>
                  <a:pt x="4955354" y="10667128"/>
                  <a:pt x="4917552" y="11025072"/>
                </a:cubicBezTo>
                <a:lnTo>
                  <a:pt x="4913323" y="11105599"/>
                </a:lnTo>
                <a:lnTo>
                  <a:pt x="866815" y="11105599"/>
                </a:lnTo>
                <a:lnTo>
                  <a:pt x="867943" y="11084100"/>
                </a:lnTo>
                <a:cubicBezTo>
                  <a:pt x="867943" y="10631748"/>
                  <a:pt x="486607" y="10265045"/>
                  <a:pt x="16204" y="10265045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2020650" y="1126775"/>
            <a:ext cx="84474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Berkshire Swash"/>
              <a:buNone/>
              <a:defRPr sz="45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Berkshire Swash"/>
              <a:buNone/>
              <a:defRPr sz="45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Berkshire Swash"/>
              <a:buNone/>
              <a:defRPr sz="45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Berkshire Swash"/>
              <a:buNone/>
              <a:defRPr sz="45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Berkshire Swash"/>
              <a:buNone/>
              <a:defRPr sz="45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Berkshire Swash"/>
              <a:buNone/>
              <a:defRPr sz="45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Berkshire Swash"/>
              <a:buNone/>
              <a:defRPr sz="45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Berkshire Swash"/>
              <a:buNone/>
              <a:defRPr sz="45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Berkshire Swash"/>
              <a:buNone/>
              <a:defRPr sz="45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2020650" y="2070048"/>
            <a:ext cx="8447400" cy="3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73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Didact Gothic"/>
              <a:buChar char="●"/>
              <a:defRPr sz="25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idact Gothic"/>
              <a:buChar char="○"/>
              <a:defRPr sz="24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idact Gothic"/>
              <a:buChar char="■"/>
              <a:defRPr sz="24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idact Gothic"/>
              <a:buChar char="●"/>
              <a:defRPr sz="24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idact Gothic"/>
              <a:buChar char="○"/>
              <a:defRPr sz="24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idact Gothic"/>
              <a:buChar char="■"/>
              <a:defRPr sz="24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idact Gothic"/>
              <a:buChar char="●"/>
              <a:defRPr sz="24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idact Gothic"/>
              <a:buChar char="○"/>
              <a:defRPr sz="24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idact Gothic"/>
              <a:buChar char="■"/>
              <a:defRPr sz="24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" name="Google Shape;13;p1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oogle Shape;14;p1"/>
          <p:cNvGrpSpPr/>
          <p:nvPr/>
        </p:nvGrpSpPr>
        <p:grpSpPr>
          <a:xfrm flipH="1">
            <a:off x="70522" y="102949"/>
            <a:ext cx="1040514" cy="1040512"/>
            <a:chOff x="3147602" y="349815"/>
            <a:chExt cx="2289359" cy="2289356"/>
          </a:xfrm>
        </p:grpSpPr>
        <p:sp>
          <p:nvSpPr>
            <p:cNvPr id="15" name="Google Shape;15;p1"/>
            <p:cNvSpPr/>
            <p:nvPr/>
          </p:nvSpPr>
          <p:spPr>
            <a:xfrm>
              <a:off x="4422072" y="349815"/>
              <a:ext cx="216259" cy="674757"/>
            </a:xfrm>
            <a:custGeom>
              <a:avLst/>
              <a:gdLst/>
              <a:ahLst/>
              <a:cxnLst/>
              <a:rect l="l" t="t" r="r" b="b"/>
              <a:pathLst>
                <a:path w="216259" h="674757" extrusionOk="0">
                  <a:moveTo>
                    <a:pt x="73032" y="447660"/>
                  </a:moveTo>
                  <a:cubicBezTo>
                    <a:pt x="89871" y="522562"/>
                    <a:pt x="97872" y="599144"/>
                    <a:pt x="110838" y="674758"/>
                  </a:cubicBezTo>
                  <a:cubicBezTo>
                    <a:pt x="128451" y="577338"/>
                    <a:pt x="134581" y="477144"/>
                    <a:pt x="167678" y="383208"/>
                  </a:cubicBezTo>
                  <a:cubicBezTo>
                    <a:pt x="186581" y="319337"/>
                    <a:pt x="211291" y="256047"/>
                    <a:pt x="216260" y="189207"/>
                  </a:cubicBezTo>
                  <a:cubicBezTo>
                    <a:pt x="216260" y="134755"/>
                    <a:pt x="213227" y="74238"/>
                    <a:pt x="177808" y="29980"/>
                  </a:cubicBezTo>
                  <a:cubicBezTo>
                    <a:pt x="140259" y="-16859"/>
                    <a:pt x="58194" y="-6729"/>
                    <a:pt x="30646" y="45852"/>
                  </a:cubicBezTo>
                  <a:cubicBezTo>
                    <a:pt x="-4709" y="110045"/>
                    <a:pt x="-8128" y="189658"/>
                    <a:pt x="13484" y="259013"/>
                  </a:cubicBezTo>
                  <a:cubicBezTo>
                    <a:pt x="30839" y="322626"/>
                    <a:pt x="55677" y="383982"/>
                    <a:pt x="73032" y="4476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5400000" algn="bl" rotWithShape="0">
                <a:srgbClr val="FFFFFF">
                  <a:alpha val="17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4762204" y="1148444"/>
              <a:ext cx="674757" cy="216259"/>
            </a:xfrm>
            <a:custGeom>
              <a:avLst/>
              <a:gdLst/>
              <a:ahLst/>
              <a:cxnLst/>
              <a:rect l="l" t="t" r="r" b="b"/>
              <a:pathLst>
                <a:path w="674757" h="216259" extrusionOk="0">
                  <a:moveTo>
                    <a:pt x="227098" y="143227"/>
                  </a:moveTo>
                  <a:cubicBezTo>
                    <a:pt x="152195" y="126388"/>
                    <a:pt x="75613" y="118388"/>
                    <a:pt x="0" y="105421"/>
                  </a:cubicBezTo>
                  <a:cubicBezTo>
                    <a:pt x="97420" y="87808"/>
                    <a:pt x="197614" y="81679"/>
                    <a:pt x="291550" y="48581"/>
                  </a:cubicBezTo>
                  <a:cubicBezTo>
                    <a:pt x="355421" y="29678"/>
                    <a:pt x="418711" y="4968"/>
                    <a:pt x="485551" y="0"/>
                  </a:cubicBezTo>
                  <a:cubicBezTo>
                    <a:pt x="540003" y="0"/>
                    <a:pt x="600520" y="3033"/>
                    <a:pt x="644778" y="38452"/>
                  </a:cubicBezTo>
                  <a:cubicBezTo>
                    <a:pt x="691616" y="76001"/>
                    <a:pt x="681488" y="158065"/>
                    <a:pt x="628906" y="185614"/>
                  </a:cubicBezTo>
                  <a:cubicBezTo>
                    <a:pt x="564713" y="220968"/>
                    <a:pt x="485100" y="224388"/>
                    <a:pt x="415745" y="202775"/>
                  </a:cubicBezTo>
                  <a:cubicBezTo>
                    <a:pt x="352131" y="185421"/>
                    <a:pt x="290776" y="160583"/>
                    <a:pt x="227098" y="1432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5400000" algn="bl" rotWithShape="0">
                <a:srgbClr val="FFFFFF">
                  <a:alpha val="17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4111720" y="588055"/>
              <a:ext cx="310865" cy="350967"/>
            </a:xfrm>
            <a:custGeom>
              <a:avLst/>
              <a:gdLst/>
              <a:ahLst/>
              <a:cxnLst/>
              <a:rect l="l" t="t" r="r" b="b"/>
              <a:pathLst>
                <a:path w="310865" h="350967" extrusionOk="0">
                  <a:moveTo>
                    <a:pt x="27577" y="148386"/>
                  </a:moveTo>
                  <a:cubicBezTo>
                    <a:pt x="77576" y="195742"/>
                    <a:pt x="150545" y="203484"/>
                    <a:pt x="205836" y="242516"/>
                  </a:cubicBezTo>
                  <a:cubicBezTo>
                    <a:pt x="247320" y="270322"/>
                    <a:pt x="279706" y="309291"/>
                    <a:pt x="306481" y="350968"/>
                  </a:cubicBezTo>
                  <a:cubicBezTo>
                    <a:pt x="317063" y="314322"/>
                    <a:pt x="306676" y="276451"/>
                    <a:pt x="294546" y="241677"/>
                  </a:cubicBezTo>
                  <a:cubicBezTo>
                    <a:pt x="273514" y="183741"/>
                    <a:pt x="243514" y="128967"/>
                    <a:pt x="205062" y="80774"/>
                  </a:cubicBezTo>
                  <a:cubicBezTo>
                    <a:pt x="178610" y="49096"/>
                    <a:pt x="147643" y="18322"/>
                    <a:pt x="107642" y="5031"/>
                  </a:cubicBezTo>
                  <a:cubicBezTo>
                    <a:pt x="81320" y="-4452"/>
                    <a:pt x="49771" y="-840"/>
                    <a:pt x="28804" y="18515"/>
                  </a:cubicBezTo>
                  <a:cubicBezTo>
                    <a:pt x="-9068" y="50450"/>
                    <a:pt x="-9714" y="115677"/>
                    <a:pt x="27577" y="1483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5400000" algn="bl" rotWithShape="0">
                <a:srgbClr val="FFFFFF">
                  <a:alpha val="17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4847753" y="1364191"/>
              <a:ext cx="350967" cy="310865"/>
            </a:xfrm>
            <a:custGeom>
              <a:avLst/>
              <a:gdLst/>
              <a:ahLst/>
              <a:cxnLst/>
              <a:rect l="l" t="t" r="r" b="b"/>
              <a:pathLst>
                <a:path w="350967" h="310865" extrusionOk="0">
                  <a:moveTo>
                    <a:pt x="202581" y="283289"/>
                  </a:moveTo>
                  <a:cubicBezTo>
                    <a:pt x="155226" y="233289"/>
                    <a:pt x="147484" y="160321"/>
                    <a:pt x="108452" y="105030"/>
                  </a:cubicBezTo>
                  <a:cubicBezTo>
                    <a:pt x="80645" y="63545"/>
                    <a:pt x="41677" y="31159"/>
                    <a:pt x="0" y="4385"/>
                  </a:cubicBezTo>
                  <a:cubicBezTo>
                    <a:pt x="36646" y="-6197"/>
                    <a:pt x="74516" y="4190"/>
                    <a:pt x="109291" y="16319"/>
                  </a:cubicBezTo>
                  <a:cubicBezTo>
                    <a:pt x="167226" y="37351"/>
                    <a:pt x="222001" y="67352"/>
                    <a:pt x="270194" y="105804"/>
                  </a:cubicBezTo>
                  <a:cubicBezTo>
                    <a:pt x="301871" y="132255"/>
                    <a:pt x="332645" y="163224"/>
                    <a:pt x="345936" y="203224"/>
                  </a:cubicBezTo>
                  <a:cubicBezTo>
                    <a:pt x="355419" y="229546"/>
                    <a:pt x="351807" y="261094"/>
                    <a:pt x="332452" y="282062"/>
                  </a:cubicBezTo>
                  <a:cubicBezTo>
                    <a:pt x="300517" y="319933"/>
                    <a:pt x="235290" y="320579"/>
                    <a:pt x="202581" y="2832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5400000" algn="bl" rotWithShape="0">
                <a:srgbClr val="FFFFFF">
                  <a:alpha val="17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4632491" y="588147"/>
              <a:ext cx="310704" cy="350939"/>
            </a:xfrm>
            <a:custGeom>
              <a:avLst/>
              <a:gdLst/>
              <a:ahLst/>
              <a:cxnLst/>
              <a:rect l="l" t="t" r="r" b="b"/>
              <a:pathLst>
                <a:path w="310704" h="350939" extrusionOk="0">
                  <a:moveTo>
                    <a:pt x="3647" y="350940"/>
                  </a:moveTo>
                  <a:cubicBezTo>
                    <a:pt x="23646" y="322682"/>
                    <a:pt x="43195" y="293391"/>
                    <a:pt x="70164" y="271133"/>
                  </a:cubicBezTo>
                  <a:cubicBezTo>
                    <a:pt x="125776" y="222102"/>
                    <a:pt x="201003" y="206359"/>
                    <a:pt x="261970" y="165907"/>
                  </a:cubicBezTo>
                  <a:cubicBezTo>
                    <a:pt x="288487" y="148165"/>
                    <a:pt x="311520" y="119972"/>
                    <a:pt x="310552" y="86488"/>
                  </a:cubicBezTo>
                  <a:cubicBezTo>
                    <a:pt x="313003" y="47778"/>
                    <a:pt x="285778" y="8165"/>
                    <a:pt x="246745" y="1197"/>
                  </a:cubicBezTo>
                  <a:cubicBezTo>
                    <a:pt x="209712" y="-5126"/>
                    <a:pt x="174164" y="14552"/>
                    <a:pt x="146937" y="37907"/>
                  </a:cubicBezTo>
                  <a:cubicBezTo>
                    <a:pt x="93904" y="84488"/>
                    <a:pt x="56873" y="146552"/>
                    <a:pt x="28421" y="210488"/>
                  </a:cubicBezTo>
                  <a:cubicBezTo>
                    <a:pt x="10292" y="254553"/>
                    <a:pt x="-7966" y="302682"/>
                    <a:pt x="3647" y="3509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5400000" algn="bl" rotWithShape="0">
                <a:srgbClr val="FFFFFF">
                  <a:alpha val="17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4847688" y="843581"/>
              <a:ext cx="350940" cy="310704"/>
            </a:xfrm>
            <a:custGeom>
              <a:avLst/>
              <a:gdLst/>
              <a:ahLst/>
              <a:cxnLst/>
              <a:rect l="l" t="t" r="r" b="b"/>
              <a:pathLst>
                <a:path w="350940" h="310704" extrusionOk="0">
                  <a:moveTo>
                    <a:pt x="0" y="307058"/>
                  </a:moveTo>
                  <a:cubicBezTo>
                    <a:pt x="28258" y="287058"/>
                    <a:pt x="57549" y="267510"/>
                    <a:pt x="79807" y="240541"/>
                  </a:cubicBezTo>
                  <a:cubicBezTo>
                    <a:pt x="128839" y="184929"/>
                    <a:pt x="144581" y="109702"/>
                    <a:pt x="185033" y="48734"/>
                  </a:cubicBezTo>
                  <a:cubicBezTo>
                    <a:pt x="202776" y="22218"/>
                    <a:pt x="230968" y="-815"/>
                    <a:pt x="264452" y="153"/>
                  </a:cubicBezTo>
                  <a:cubicBezTo>
                    <a:pt x="303162" y="-2298"/>
                    <a:pt x="342775" y="24927"/>
                    <a:pt x="349743" y="63960"/>
                  </a:cubicBezTo>
                  <a:cubicBezTo>
                    <a:pt x="356066" y="100993"/>
                    <a:pt x="336389" y="136541"/>
                    <a:pt x="313034" y="163768"/>
                  </a:cubicBezTo>
                  <a:cubicBezTo>
                    <a:pt x="266453" y="216801"/>
                    <a:pt x="204388" y="253832"/>
                    <a:pt x="140452" y="282284"/>
                  </a:cubicBezTo>
                  <a:cubicBezTo>
                    <a:pt x="96388" y="300412"/>
                    <a:pt x="48258" y="318670"/>
                    <a:pt x="0" y="3070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5400000" algn="bl" rotWithShape="0">
                <a:srgbClr val="FFFFFF">
                  <a:alpha val="17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4266225" y="1247321"/>
              <a:ext cx="273229" cy="273229"/>
            </a:xfrm>
            <a:custGeom>
              <a:avLst/>
              <a:gdLst/>
              <a:ahLst/>
              <a:cxnLst/>
              <a:rect l="l" t="t" r="r" b="b"/>
              <a:pathLst>
                <a:path w="273229" h="273229" extrusionOk="0">
                  <a:moveTo>
                    <a:pt x="92553" y="180676"/>
                  </a:moveTo>
                  <a:cubicBezTo>
                    <a:pt x="87570" y="179467"/>
                    <a:pt x="82689" y="177798"/>
                    <a:pt x="77975" y="175640"/>
                  </a:cubicBezTo>
                  <a:cubicBezTo>
                    <a:pt x="50168" y="163317"/>
                    <a:pt x="40169" y="127769"/>
                    <a:pt x="48427" y="100349"/>
                  </a:cubicBezTo>
                  <a:cubicBezTo>
                    <a:pt x="53525" y="84607"/>
                    <a:pt x="67718" y="74866"/>
                    <a:pt x="80878" y="66284"/>
                  </a:cubicBezTo>
                  <a:cubicBezTo>
                    <a:pt x="84492" y="86865"/>
                    <a:pt x="96686" y="118219"/>
                    <a:pt x="123523" y="110671"/>
                  </a:cubicBezTo>
                  <a:cubicBezTo>
                    <a:pt x="166621" y="96091"/>
                    <a:pt x="165007" y="29833"/>
                    <a:pt x="127846" y="8865"/>
                  </a:cubicBezTo>
                  <a:cubicBezTo>
                    <a:pt x="98234" y="-9845"/>
                    <a:pt x="60556" y="3768"/>
                    <a:pt x="36103" y="24607"/>
                  </a:cubicBezTo>
                  <a:cubicBezTo>
                    <a:pt x="-20775" y="72999"/>
                    <a:pt x="-8941" y="182207"/>
                    <a:pt x="60988" y="212242"/>
                  </a:cubicBezTo>
                  <a:cubicBezTo>
                    <a:pt x="91023" y="282170"/>
                    <a:pt x="200231" y="294005"/>
                    <a:pt x="248623" y="237126"/>
                  </a:cubicBezTo>
                  <a:cubicBezTo>
                    <a:pt x="269462" y="212674"/>
                    <a:pt x="283074" y="174996"/>
                    <a:pt x="264364" y="145384"/>
                  </a:cubicBezTo>
                  <a:cubicBezTo>
                    <a:pt x="243397" y="108222"/>
                    <a:pt x="177139" y="106610"/>
                    <a:pt x="162559" y="149706"/>
                  </a:cubicBezTo>
                  <a:cubicBezTo>
                    <a:pt x="155010" y="176545"/>
                    <a:pt x="186364" y="188738"/>
                    <a:pt x="206946" y="192352"/>
                  </a:cubicBezTo>
                  <a:cubicBezTo>
                    <a:pt x="198365" y="205512"/>
                    <a:pt x="188623" y="219705"/>
                    <a:pt x="172881" y="224803"/>
                  </a:cubicBezTo>
                  <a:cubicBezTo>
                    <a:pt x="145461" y="233061"/>
                    <a:pt x="109912" y="223061"/>
                    <a:pt x="97590" y="195255"/>
                  </a:cubicBezTo>
                  <a:cubicBezTo>
                    <a:pt x="95431" y="190541"/>
                    <a:pt x="93763" y="185660"/>
                    <a:pt x="92553" y="1806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5400000" algn="bl" rotWithShape="0">
                <a:srgbClr val="FFFFFF">
                  <a:alpha val="17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3147602" y="649319"/>
              <a:ext cx="1989853" cy="1989852"/>
            </a:xfrm>
            <a:custGeom>
              <a:avLst/>
              <a:gdLst/>
              <a:ahLst/>
              <a:cxnLst/>
              <a:rect l="l" t="t" r="r" b="b"/>
              <a:pathLst>
                <a:path w="1989853" h="1989852" extrusionOk="0">
                  <a:moveTo>
                    <a:pt x="1439118" y="550738"/>
                  </a:moveTo>
                  <a:cubicBezTo>
                    <a:pt x="1449244" y="508543"/>
                    <a:pt x="1468173" y="468765"/>
                    <a:pt x="1497245" y="435900"/>
                  </a:cubicBezTo>
                  <a:cubicBezTo>
                    <a:pt x="1536257" y="392137"/>
                    <a:pt x="1588301" y="361234"/>
                    <a:pt x="1644629" y="345226"/>
                  </a:cubicBezTo>
                  <a:cubicBezTo>
                    <a:pt x="1628622" y="401554"/>
                    <a:pt x="1597718" y="453599"/>
                    <a:pt x="1553956" y="492610"/>
                  </a:cubicBezTo>
                  <a:cubicBezTo>
                    <a:pt x="1521090" y="521682"/>
                    <a:pt x="1481313" y="540610"/>
                    <a:pt x="1439118" y="550738"/>
                  </a:cubicBezTo>
                  <a:close/>
                  <a:moveTo>
                    <a:pt x="1712634" y="277221"/>
                  </a:moveTo>
                  <a:cubicBezTo>
                    <a:pt x="1659490" y="279416"/>
                    <a:pt x="1607178" y="294613"/>
                    <a:pt x="1559826" y="318612"/>
                  </a:cubicBezTo>
                  <a:cubicBezTo>
                    <a:pt x="1476019" y="359967"/>
                    <a:pt x="1410856" y="437192"/>
                    <a:pt x="1387179" y="527967"/>
                  </a:cubicBezTo>
                  <a:cubicBezTo>
                    <a:pt x="1370146" y="475709"/>
                    <a:pt x="1344084" y="425838"/>
                    <a:pt x="1305503" y="386289"/>
                  </a:cubicBezTo>
                  <a:cubicBezTo>
                    <a:pt x="1226211" y="304934"/>
                    <a:pt x="1108856" y="259967"/>
                    <a:pt x="995372" y="273773"/>
                  </a:cubicBezTo>
                  <a:cubicBezTo>
                    <a:pt x="888597" y="286224"/>
                    <a:pt x="783758" y="313708"/>
                    <a:pt x="683047" y="351193"/>
                  </a:cubicBezTo>
                  <a:cubicBezTo>
                    <a:pt x="639048" y="364871"/>
                    <a:pt x="591370" y="379064"/>
                    <a:pt x="545563" y="365257"/>
                  </a:cubicBezTo>
                  <a:cubicBezTo>
                    <a:pt x="498789" y="352612"/>
                    <a:pt x="462723" y="312160"/>
                    <a:pt x="450852" y="265837"/>
                  </a:cubicBezTo>
                  <a:cubicBezTo>
                    <a:pt x="437821" y="215644"/>
                    <a:pt x="441369" y="157966"/>
                    <a:pt x="472595" y="114998"/>
                  </a:cubicBezTo>
                  <a:cubicBezTo>
                    <a:pt x="504982" y="68934"/>
                    <a:pt x="567886" y="43966"/>
                    <a:pt x="622338" y="61320"/>
                  </a:cubicBezTo>
                  <a:cubicBezTo>
                    <a:pt x="647628" y="69191"/>
                    <a:pt x="663822" y="91320"/>
                    <a:pt x="676209" y="113449"/>
                  </a:cubicBezTo>
                  <a:cubicBezTo>
                    <a:pt x="657112" y="116417"/>
                    <a:pt x="634145" y="116739"/>
                    <a:pt x="621886" y="134224"/>
                  </a:cubicBezTo>
                  <a:cubicBezTo>
                    <a:pt x="602660" y="161514"/>
                    <a:pt x="604789" y="205449"/>
                    <a:pt x="631821" y="227063"/>
                  </a:cubicBezTo>
                  <a:cubicBezTo>
                    <a:pt x="667628" y="251320"/>
                    <a:pt x="723822" y="236997"/>
                    <a:pt x="742790" y="197707"/>
                  </a:cubicBezTo>
                  <a:cubicBezTo>
                    <a:pt x="760081" y="162030"/>
                    <a:pt x="756791" y="118287"/>
                    <a:pt x="737112" y="84288"/>
                  </a:cubicBezTo>
                  <a:cubicBezTo>
                    <a:pt x="709563" y="33835"/>
                    <a:pt x="653499" y="1255"/>
                    <a:pt x="596273" y="288"/>
                  </a:cubicBezTo>
                  <a:cubicBezTo>
                    <a:pt x="541693" y="-2616"/>
                    <a:pt x="484918" y="16481"/>
                    <a:pt x="447175" y="56869"/>
                  </a:cubicBezTo>
                  <a:cubicBezTo>
                    <a:pt x="412014" y="92804"/>
                    <a:pt x="396401" y="143643"/>
                    <a:pt x="393627" y="192933"/>
                  </a:cubicBezTo>
                  <a:cubicBezTo>
                    <a:pt x="391111" y="244224"/>
                    <a:pt x="399433" y="298159"/>
                    <a:pt x="428529" y="341579"/>
                  </a:cubicBezTo>
                  <a:cubicBezTo>
                    <a:pt x="462917" y="394547"/>
                    <a:pt x="527756" y="422935"/>
                    <a:pt x="589885" y="421386"/>
                  </a:cubicBezTo>
                  <a:cubicBezTo>
                    <a:pt x="633691" y="420096"/>
                    <a:pt x="673756" y="400869"/>
                    <a:pt x="714853" y="387837"/>
                  </a:cubicBezTo>
                  <a:cubicBezTo>
                    <a:pt x="705433" y="406031"/>
                    <a:pt x="689563" y="419450"/>
                    <a:pt x="676015" y="434482"/>
                  </a:cubicBezTo>
                  <a:cubicBezTo>
                    <a:pt x="599369" y="514289"/>
                    <a:pt x="525046" y="596677"/>
                    <a:pt x="441240" y="669257"/>
                  </a:cubicBezTo>
                  <a:cubicBezTo>
                    <a:pt x="392014" y="710935"/>
                    <a:pt x="337433" y="750291"/>
                    <a:pt x="273175" y="763968"/>
                  </a:cubicBezTo>
                  <a:cubicBezTo>
                    <a:pt x="220077" y="775194"/>
                    <a:pt x="159948" y="772290"/>
                    <a:pt x="114851" y="739129"/>
                  </a:cubicBezTo>
                  <a:cubicBezTo>
                    <a:pt x="57690" y="699063"/>
                    <a:pt x="42463" y="617192"/>
                    <a:pt x="66786" y="554418"/>
                  </a:cubicBezTo>
                  <a:cubicBezTo>
                    <a:pt x="82270" y="514160"/>
                    <a:pt x="128916" y="493966"/>
                    <a:pt x="170012" y="499966"/>
                  </a:cubicBezTo>
                  <a:cubicBezTo>
                    <a:pt x="182980" y="502741"/>
                    <a:pt x="191432" y="514160"/>
                    <a:pt x="200851" y="522740"/>
                  </a:cubicBezTo>
                  <a:cubicBezTo>
                    <a:pt x="166271" y="537450"/>
                    <a:pt x="156141" y="583063"/>
                    <a:pt x="175044" y="613773"/>
                  </a:cubicBezTo>
                  <a:cubicBezTo>
                    <a:pt x="195432" y="645322"/>
                    <a:pt x="242593" y="652031"/>
                    <a:pt x="272722" y="630676"/>
                  </a:cubicBezTo>
                  <a:cubicBezTo>
                    <a:pt x="306077" y="608870"/>
                    <a:pt x="315690" y="564224"/>
                    <a:pt x="308593" y="527063"/>
                  </a:cubicBezTo>
                  <a:cubicBezTo>
                    <a:pt x="297560" y="475191"/>
                    <a:pt x="248334" y="436158"/>
                    <a:pt x="196142" y="432676"/>
                  </a:cubicBezTo>
                  <a:cubicBezTo>
                    <a:pt x="157690" y="430224"/>
                    <a:pt x="117689" y="435385"/>
                    <a:pt x="83560" y="454159"/>
                  </a:cubicBezTo>
                  <a:cubicBezTo>
                    <a:pt x="47689" y="473320"/>
                    <a:pt x="21817" y="508288"/>
                    <a:pt x="10204" y="546869"/>
                  </a:cubicBezTo>
                  <a:cubicBezTo>
                    <a:pt x="-11667" y="614934"/>
                    <a:pt x="2204" y="693321"/>
                    <a:pt x="46204" y="749708"/>
                  </a:cubicBezTo>
                  <a:cubicBezTo>
                    <a:pt x="77561" y="789641"/>
                    <a:pt x="127110" y="812092"/>
                    <a:pt x="176852" y="817963"/>
                  </a:cubicBezTo>
                  <a:cubicBezTo>
                    <a:pt x="246465" y="827706"/>
                    <a:pt x="317756" y="809319"/>
                    <a:pt x="378208" y="774673"/>
                  </a:cubicBezTo>
                  <a:cubicBezTo>
                    <a:pt x="515434" y="696930"/>
                    <a:pt x="605822" y="563381"/>
                    <a:pt x="719370" y="458091"/>
                  </a:cubicBezTo>
                  <a:cubicBezTo>
                    <a:pt x="713629" y="490284"/>
                    <a:pt x="701822" y="521317"/>
                    <a:pt x="700209" y="554285"/>
                  </a:cubicBezTo>
                  <a:cubicBezTo>
                    <a:pt x="690274" y="626607"/>
                    <a:pt x="709048" y="704479"/>
                    <a:pt x="758209" y="759575"/>
                  </a:cubicBezTo>
                  <a:cubicBezTo>
                    <a:pt x="829758" y="837963"/>
                    <a:pt x="971242" y="832673"/>
                    <a:pt x="1037049" y="749511"/>
                  </a:cubicBezTo>
                  <a:cubicBezTo>
                    <a:pt x="1062597" y="716543"/>
                    <a:pt x="1081178" y="674220"/>
                    <a:pt x="1074017" y="631769"/>
                  </a:cubicBezTo>
                  <a:cubicBezTo>
                    <a:pt x="1066791" y="579446"/>
                    <a:pt x="1036081" y="526477"/>
                    <a:pt x="985243" y="506413"/>
                  </a:cubicBezTo>
                  <a:cubicBezTo>
                    <a:pt x="944727" y="490929"/>
                    <a:pt x="892338" y="496414"/>
                    <a:pt x="862467" y="530285"/>
                  </a:cubicBezTo>
                  <a:cubicBezTo>
                    <a:pt x="836854" y="557833"/>
                    <a:pt x="837241" y="601188"/>
                    <a:pt x="852209" y="633898"/>
                  </a:cubicBezTo>
                  <a:cubicBezTo>
                    <a:pt x="869499" y="669511"/>
                    <a:pt x="929370" y="668414"/>
                    <a:pt x="945628" y="632479"/>
                  </a:cubicBezTo>
                  <a:cubicBezTo>
                    <a:pt x="956983" y="609253"/>
                    <a:pt x="954144" y="582543"/>
                    <a:pt x="949887" y="558090"/>
                  </a:cubicBezTo>
                  <a:cubicBezTo>
                    <a:pt x="964596" y="562671"/>
                    <a:pt x="980467" y="566284"/>
                    <a:pt x="992661" y="576478"/>
                  </a:cubicBezTo>
                  <a:cubicBezTo>
                    <a:pt x="1023757" y="600931"/>
                    <a:pt x="1030597" y="645962"/>
                    <a:pt x="1020919" y="682414"/>
                  </a:cubicBezTo>
                  <a:cubicBezTo>
                    <a:pt x="1006209" y="734931"/>
                    <a:pt x="952273" y="769705"/>
                    <a:pt x="899047" y="769834"/>
                  </a:cubicBezTo>
                  <a:cubicBezTo>
                    <a:pt x="856466" y="770673"/>
                    <a:pt x="811434" y="755060"/>
                    <a:pt x="784788" y="720609"/>
                  </a:cubicBezTo>
                  <a:cubicBezTo>
                    <a:pt x="755305" y="682931"/>
                    <a:pt x="747756" y="633189"/>
                    <a:pt x="748530" y="586673"/>
                  </a:cubicBezTo>
                  <a:cubicBezTo>
                    <a:pt x="748917" y="522801"/>
                    <a:pt x="767691" y="456027"/>
                    <a:pt x="813177" y="409381"/>
                  </a:cubicBezTo>
                  <a:cubicBezTo>
                    <a:pt x="859176" y="362220"/>
                    <a:pt x="925370" y="341317"/>
                    <a:pt x="989565" y="335316"/>
                  </a:cubicBezTo>
                  <a:cubicBezTo>
                    <a:pt x="1096081" y="321768"/>
                    <a:pt x="1211629" y="360607"/>
                    <a:pt x="1280598" y="444801"/>
                  </a:cubicBezTo>
                  <a:cubicBezTo>
                    <a:pt x="1326825" y="501736"/>
                    <a:pt x="1344110" y="577284"/>
                    <a:pt x="1340227" y="649625"/>
                  </a:cubicBezTo>
                  <a:cubicBezTo>
                    <a:pt x="1412568" y="645742"/>
                    <a:pt x="1488116" y="663028"/>
                    <a:pt x="1545051" y="709254"/>
                  </a:cubicBezTo>
                  <a:cubicBezTo>
                    <a:pt x="1629245" y="778223"/>
                    <a:pt x="1668085" y="893772"/>
                    <a:pt x="1654536" y="1000288"/>
                  </a:cubicBezTo>
                  <a:cubicBezTo>
                    <a:pt x="1648535" y="1064482"/>
                    <a:pt x="1627633" y="1130675"/>
                    <a:pt x="1580471" y="1176675"/>
                  </a:cubicBezTo>
                  <a:cubicBezTo>
                    <a:pt x="1533826" y="1222161"/>
                    <a:pt x="1467051" y="1240935"/>
                    <a:pt x="1403180" y="1241322"/>
                  </a:cubicBezTo>
                  <a:cubicBezTo>
                    <a:pt x="1356663" y="1242096"/>
                    <a:pt x="1306921" y="1234547"/>
                    <a:pt x="1269243" y="1205064"/>
                  </a:cubicBezTo>
                  <a:cubicBezTo>
                    <a:pt x="1234792" y="1178418"/>
                    <a:pt x="1219179" y="1133386"/>
                    <a:pt x="1220018" y="1090805"/>
                  </a:cubicBezTo>
                  <a:cubicBezTo>
                    <a:pt x="1220147" y="1037578"/>
                    <a:pt x="1254921" y="983643"/>
                    <a:pt x="1307438" y="968933"/>
                  </a:cubicBezTo>
                  <a:cubicBezTo>
                    <a:pt x="1343890" y="959255"/>
                    <a:pt x="1388921" y="966095"/>
                    <a:pt x="1413374" y="997191"/>
                  </a:cubicBezTo>
                  <a:cubicBezTo>
                    <a:pt x="1423567" y="1009385"/>
                    <a:pt x="1427180" y="1025256"/>
                    <a:pt x="1431761" y="1039966"/>
                  </a:cubicBezTo>
                  <a:cubicBezTo>
                    <a:pt x="1407308" y="1035708"/>
                    <a:pt x="1380599" y="1032869"/>
                    <a:pt x="1357373" y="1044224"/>
                  </a:cubicBezTo>
                  <a:cubicBezTo>
                    <a:pt x="1321438" y="1060482"/>
                    <a:pt x="1320341" y="1120353"/>
                    <a:pt x="1355954" y="1137643"/>
                  </a:cubicBezTo>
                  <a:cubicBezTo>
                    <a:pt x="1388664" y="1152611"/>
                    <a:pt x="1432020" y="1152998"/>
                    <a:pt x="1459567" y="1127385"/>
                  </a:cubicBezTo>
                  <a:cubicBezTo>
                    <a:pt x="1493438" y="1097514"/>
                    <a:pt x="1498923" y="1045126"/>
                    <a:pt x="1483439" y="1004610"/>
                  </a:cubicBezTo>
                  <a:cubicBezTo>
                    <a:pt x="1463375" y="953771"/>
                    <a:pt x="1410406" y="923061"/>
                    <a:pt x="1358083" y="915836"/>
                  </a:cubicBezTo>
                  <a:cubicBezTo>
                    <a:pt x="1315632" y="908675"/>
                    <a:pt x="1273309" y="927255"/>
                    <a:pt x="1240341" y="952803"/>
                  </a:cubicBezTo>
                  <a:cubicBezTo>
                    <a:pt x="1157179" y="1018610"/>
                    <a:pt x="1151889" y="1160095"/>
                    <a:pt x="1230277" y="1231643"/>
                  </a:cubicBezTo>
                  <a:cubicBezTo>
                    <a:pt x="1285374" y="1280805"/>
                    <a:pt x="1363245" y="1299579"/>
                    <a:pt x="1435568" y="1289643"/>
                  </a:cubicBezTo>
                  <a:cubicBezTo>
                    <a:pt x="1468536" y="1288030"/>
                    <a:pt x="1499568" y="1276223"/>
                    <a:pt x="1531762" y="1270481"/>
                  </a:cubicBezTo>
                  <a:cubicBezTo>
                    <a:pt x="1426472" y="1384030"/>
                    <a:pt x="1292922" y="1474418"/>
                    <a:pt x="1215181" y="1611644"/>
                  </a:cubicBezTo>
                  <a:cubicBezTo>
                    <a:pt x="1180534" y="1672096"/>
                    <a:pt x="1162148" y="1743387"/>
                    <a:pt x="1171890" y="1813001"/>
                  </a:cubicBezTo>
                  <a:cubicBezTo>
                    <a:pt x="1177761" y="1862743"/>
                    <a:pt x="1200212" y="1912292"/>
                    <a:pt x="1240145" y="1943649"/>
                  </a:cubicBezTo>
                  <a:cubicBezTo>
                    <a:pt x="1296532" y="1987648"/>
                    <a:pt x="1374919" y="2001520"/>
                    <a:pt x="1442985" y="1979649"/>
                  </a:cubicBezTo>
                  <a:cubicBezTo>
                    <a:pt x="1481565" y="1968035"/>
                    <a:pt x="1516533" y="1942164"/>
                    <a:pt x="1535694" y="1906293"/>
                  </a:cubicBezTo>
                  <a:cubicBezTo>
                    <a:pt x="1554468" y="1872164"/>
                    <a:pt x="1559630" y="1832163"/>
                    <a:pt x="1557178" y="1793712"/>
                  </a:cubicBezTo>
                  <a:cubicBezTo>
                    <a:pt x="1553695" y="1741518"/>
                    <a:pt x="1514662" y="1692293"/>
                    <a:pt x="1462790" y="1681260"/>
                  </a:cubicBezTo>
                  <a:cubicBezTo>
                    <a:pt x="1425630" y="1674163"/>
                    <a:pt x="1380983" y="1683777"/>
                    <a:pt x="1359177" y="1717131"/>
                  </a:cubicBezTo>
                  <a:cubicBezTo>
                    <a:pt x="1337822" y="1747260"/>
                    <a:pt x="1344532" y="1794422"/>
                    <a:pt x="1376080" y="1814809"/>
                  </a:cubicBezTo>
                  <a:cubicBezTo>
                    <a:pt x="1406790" y="1833712"/>
                    <a:pt x="1452403" y="1823583"/>
                    <a:pt x="1467113" y="1789002"/>
                  </a:cubicBezTo>
                  <a:cubicBezTo>
                    <a:pt x="1475693" y="1798421"/>
                    <a:pt x="1487113" y="1806873"/>
                    <a:pt x="1489887" y="1819841"/>
                  </a:cubicBezTo>
                  <a:cubicBezTo>
                    <a:pt x="1495886" y="1860937"/>
                    <a:pt x="1475693" y="1907582"/>
                    <a:pt x="1435435" y="1923067"/>
                  </a:cubicBezTo>
                  <a:cubicBezTo>
                    <a:pt x="1372661" y="1947389"/>
                    <a:pt x="1290790" y="1932162"/>
                    <a:pt x="1250725" y="1875002"/>
                  </a:cubicBezTo>
                  <a:cubicBezTo>
                    <a:pt x="1217564" y="1829905"/>
                    <a:pt x="1214660" y="1769775"/>
                    <a:pt x="1225886" y="1716678"/>
                  </a:cubicBezTo>
                  <a:cubicBezTo>
                    <a:pt x="1239563" y="1652421"/>
                    <a:pt x="1278918" y="1597839"/>
                    <a:pt x="1320597" y="1548613"/>
                  </a:cubicBezTo>
                  <a:cubicBezTo>
                    <a:pt x="1393177" y="1464807"/>
                    <a:pt x="1475564" y="1390484"/>
                    <a:pt x="1555371" y="1313838"/>
                  </a:cubicBezTo>
                  <a:cubicBezTo>
                    <a:pt x="1570404" y="1300290"/>
                    <a:pt x="1583822" y="1284419"/>
                    <a:pt x="1602017" y="1274999"/>
                  </a:cubicBezTo>
                  <a:cubicBezTo>
                    <a:pt x="1588985" y="1316096"/>
                    <a:pt x="1569758" y="1356161"/>
                    <a:pt x="1568467" y="1399967"/>
                  </a:cubicBezTo>
                  <a:cubicBezTo>
                    <a:pt x="1566919" y="1462096"/>
                    <a:pt x="1595307" y="1526935"/>
                    <a:pt x="1648274" y="1561322"/>
                  </a:cubicBezTo>
                  <a:cubicBezTo>
                    <a:pt x="1691695" y="1590419"/>
                    <a:pt x="1745630" y="1598741"/>
                    <a:pt x="1796920" y="1596225"/>
                  </a:cubicBezTo>
                  <a:cubicBezTo>
                    <a:pt x="1846211" y="1593451"/>
                    <a:pt x="1897050" y="1577838"/>
                    <a:pt x="1932985" y="1542677"/>
                  </a:cubicBezTo>
                  <a:cubicBezTo>
                    <a:pt x="1973372" y="1504935"/>
                    <a:pt x="1992470" y="1448160"/>
                    <a:pt x="1989566" y="1393579"/>
                  </a:cubicBezTo>
                  <a:cubicBezTo>
                    <a:pt x="1988599" y="1336353"/>
                    <a:pt x="1956019" y="1280289"/>
                    <a:pt x="1905566" y="1252740"/>
                  </a:cubicBezTo>
                  <a:cubicBezTo>
                    <a:pt x="1871567" y="1233062"/>
                    <a:pt x="1827824" y="1229771"/>
                    <a:pt x="1792147" y="1247062"/>
                  </a:cubicBezTo>
                  <a:cubicBezTo>
                    <a:pt x="1752857" y="1266030"/>
                    <a:pt x="1738535" y="1322224"/>
                    <a:pt x="1762792" y="1358031"/>
                  </a:cubicBezTo>
                  <a:cubicBezTo>
                    <a:pt x="1784405" y="1385064"/>
                    <a:pt x="1828340" y="1387193"/>
                    <a:pt x="1855631" y="1367966"/>
                  </a:cubicBezTo>
                  <a:cubicBezTo>
                    <a:pt x="1873116" y="1355708"/>
                    <a:pt x="1873437" y="1332739"/>
                    <a:pt x="1876405" y="1313643"/>
                  </a:cubicBezTo>
                  <a:cubicBezTo>
                    <a:pt x="1898534" y="1326030"/>
                    <a:pt x="1920664" y="1342225"/>
                    <a:pt x="1928535" y="1367514"/>
                  </a:cubicBezTo>
                  <a:cubicBezTo>
                    <a:pt x="1945889" y="1421966"/>
                    <a:pt x="1920921" y="1484870"/>
                    <a:pt x="1874857" y="1517257"/>
                  </a:cubicBezTo>
                  <a:cubicBezTo>
                    <a:pt x="1831889" y="1548483"/>
                    <a:pt x="1774211" y="1552031"/>
                    <a:pt x="1724017" y="1539000"/>
                  </a:cubicBezTo>
                  <a:cubicBezTo>
                    <a:pt x="1677695" y="1527129"/>
                    <a:pt x="1637243" y="1491063"/>
                    <a:pt x="1624598" y="1444289"/>
                  </a:cubicBezTo>
                  <a:cubicBezTo>
                    <a:pt x="1610791" y="1398483"/>
                    <a:pt x="1624984" y="1350805"/>
                    <a:pt x="1638662" y="1306805"/>
                  </a:cubicBezTo>
                  <a:cubicBezTo>
                    <a:pt x="1676146" y="1206095"/>
                    <a:pt x="1703630" y="1101255"/>
                    <a:pt x="1716081" y="994481"/>
                  </a:cubicBezTo>
                  <a:cubicBezTo>
                    <a:pt x="1729888" y="880996"/>
                    <a:pt x="1684921" y="763641"/>
                    <a:pt x="1603565" y="684350"/>
                  </a:cubicBezTo>
                  <a:cubicBezTo>
                    <a:pt x="1564017" y="645769"/>
                    <a:pt x="1514146" y="619705"/>
                    <a:pt x="1461888" y="602673"/>
                  </a:cubicBezTo>
                  <a:cubicBezTo>
                    <a:pt x="1552662" y="578996"/>
                    <a:pt x="1629888" y="513834"/>
                    <a:pt x="1671243" y="430026"/>
                  </a:cubicBezTo>
                  <a:cubicBezTo>
                    <a:pt x="1695242" y="382677"/>
                    <a:pt x="1710439" y="330365"/>
                    <a:pt x="1712634" y="2772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5400000" algn="bl" rotWithShape="0">
                <a:srgbClr val="FFFFFF">
                  <a:alpha val="17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23;p1"/>
          <p:cNvGrpSpPr/>
          <p:nvPr/>
        </p:nvGrpSpPr>
        <p:grpSpPr>
          <a:xfrm rot="10800000">
            <a:off x="70522" y="5726274"/>
            <a:ext cx="1040514" cy="1040512"/>
            <a:chOff x="3147602" y="349815"/>
            <a:chExt cx="2289359" cy="2289356"/>
          </a:xfrm>
        </p:grpSpPr>
        <p:sp>
          <p:nvSpPr>
            <p:cNvPr id="24" name="Google Shape;24;p1"/>
            <p:cNvSpPr/>
            <p:nvPr/>
          </p:nvSpPr>
          <p:spPr>
            <a:xfrm>
              <a:off x="4422072" y="349815"/>
              <a:ext cx="216259" cy="674757"/>
            </a:xfrm>
            <a:custGeom>
              <a:avLst/>
              <a:gdLst/>
              <a:ahLst/>
              <a:cxnLst/>
              <a:rect l="l" t="t" r="r" b="b"/>
              <a:pathLst>
                <a:path w="216259" h="674757" extrusionOk="0">
                  <a:moveTo>
                    <a:pt x="73032" y="447660"/>
                  </a:moveTo>
                  <a:cubicBezTo>
                    <a:pt x="89871" y="522562"/>
                    <a:pt x="97872" y="599144"/>
                    <a:pt x="110838" y="674758"/>
                  </a:cubicBezTo>
                  <a:cubicBezTo>
                    <a:pt x="128451" y="577338"/>
                    <a:pt x="134581" y="477144"/>
                    <a:pt x="167678" y="383208"/>
                  </a:cubicBezTo>
                  <a:cubicBezTo>
                    <a:pt x="186581" y="319337"/>
                    <a:pt x="211291" y="256047"/>
                    <a:pt x="216260" y="189207"/>
                  </a:cubicBezTo>
                  <a:cubicBezTo>
                    <a:pt x="216260" y="134755"/>
                    <a:pt x="213227" y="74238"/>
                    <a:pt x="177808" y="29980"/>
                  </a:cubicBezTo>
                  <a:cubicBezTo>
                    <a:pt x="140259" y="-16859"/>
                    <a:pt x="58194" y="-6729"/>
                    <a:pt x="30646" y="45852"/>
                  </a:cubicBezTo>
                  <a:cubicBezTo>
                    <a:pt x="-4709" y="110045"/>
                    <a:pt x="-8128" y="189658"/>
                    <a:pt x="13484" y="259013"/>
                  </a:cubicBezTo>
                  <a:cubicBezTo>
                    <a:pt x="30839" y="322626"/>
                    <a:pt x="55677" y="383982"/>
                    <a:pt x="73032" y="4476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5400000" algn="bl" rotWithShape="0">
                <a:srgbClr val="FFFFFF">
                  <a:alpha val="17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4762204" y="1148444"/>
              <a:ext cx="674757" cy="216259"/>
            </a:xfrm>
            <a:custGeom>
              <a:avLst/>
              <a:gdLst/>
              <a:ahLst/>
              <a:cxnLst/>
              <a:rect l="l" t="t" r="r" b="b"/>
              <a:pathLst>
                <a:path w="674757" h="216259" extrusionOk="0">
                  <a:moveTo>
                    <a:pt x="227098" y="143227"/>
                  </a:moveTo>
                  <a:cubicBezTo>
                    <a:pt x="152195" y="126388"/>
                    <a:pt x="75613" y="118388"/>
                    <a:pt x="0" y="105421"/>
                  </a:cubicBezTo>
                  <a:cubicBezTo>
                    <a:pt x="97420" y="87808"/>
                    <a:pt x="197614" y="81679"/>
                    <a:pt x="291550" y="48581"/>
                  </a:cubicBezTo>
                  <a:cubicBezTo>
                    <a:pt x="355421" y="29678"/>
                    <a:pt x="418711" y="4968"/>
                    <a:pt x="485551" y="0"/>
                  </a:cubicBezTo>
                  <a:cubicBezTo>
                    <a:pt x="540003" y="0"/>
                    <a:pt x="600520" y="3033"/>
                    <a:pt x="644778" y="38452"/>
                  </a:cubicBezTo>
                  <a:cubicBezTo>
                    <a:pt x="691616" y="76001"/>
                    <a:pt x="681488" y="158065"/>
                    <a:pt x="628906" y="185614"/>
                  </a:cubicBezTo>
                  <a:cubicBezTo>
                    <a:pt x="564713" y="220968"/>
                    <a:pt x="485100" y="224388"/>
                    <a:pt x="415745" y="202775"/>
                  </a:cubicBezTo>
                  <a:cubicBezTo>
                    <a:pt x="352131" y="185421"/>
                    <a:pt x="290776" y="160583"/>
                    <a:pt x="227098" y="1432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5400000" algn="bl" rotWithShape="0">
                <a:srgbClr val="FFFFFF">
                  <a:alpha val="17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4111720" y="588055"/>
              <a:ext cx="310865" cy="350967"/>
            </a:xfrm>
            <a:custGeom>
              <a:avLst/>
              <a:gdLst/>
              <a:ahLst/>
              <a:cxnLst/>
              <a:rect l="l" t="t" r="r" b="b"/>
              <a:pathLst>
                <a:path w="310865" h="350967" extrusionOk="0">
                  <a:moveTo>
                    <a:pt x="27577" y="148386"/>
                  </a:moveTo>
                  <a:cubicBezTo>
                    <a:pt x="77576" y="195742"/>
                    <a:pt x="150545" y="203484"/>
                    <a:pt x="205836" y="242516"/>
                  </a:cubicBezTo>
                  <a:cubicBezTo>
                    <a:pt x="247320" y="270322"/>
                    <a:pt x="279706" y="309291"/>
                    <a:pt x="306481" y="350968"/>
                  </a:cubicBezTo>
                  <a:cubicBezTo>
                    <a:pt x="317063" y="314322"/>
                    <a:pt x="306676" y="276451"/>
                    <a:pt x="294546" y="241677"/>
                  </a:cubicBezTo>
                  <a:cubicBezTo>
                    <a:pt x="273514" y="183741"/>
                    <a:pt x="243514" y="128967"/>
                    <a:pt x="205062" y="80774"/>
                  </a:cubicBezTo>
                  <a:cubicBezTo>
                    <a:pt x="178610" y="49096"/>
                    <a:pt x="147643" y="18322"/>
                    <a:pt x="107642" y="5031"/>
                  </a:cubicBezTo>
                  <a:cubicBezTo>
                    <a:pt x="81320" y="-4452"/>
                    <a:pt x="49771" y="-840"/>
                    <a:pt x="28804" y="18515"/>
                  </a:cubicBezTo>
                  <a:cubicBezTo>
                    <a:pt x="-9068" y="50450"/>
                    <a:pt x="-9714" y="115677"/>
                    <a:pt x="27577" y="1483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5400000" algn="bl" rotWithShape="0">
                <a:srgbClr val="FFFFFF">
                  <a:alpha val="17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4847753" y="1364191"/>
              <a:ext cx="350967" cy="310865"/>
            </a:xfrm>
            <a:custGeom>
              <a:avLst/>
              <a:gdLst/>
              <a:ahLst/>
              <a:cxnLst/>
              <a:rect l="l" t="t" r="r" b="b"/>
              <a:pathLst>
                <a:path w="350967" h="310865" extrusionOk="0">
                  <a:moveTo>
                    <a:pt x="202581" y="283289"/>
                  </a:moveTo>
                  <a:cubicBezTo>
                    <a:pt x="155226" y="233289"/>
                    <a:pt x="147484" y="160321"/>
                    <a:pt x="108452" y="105030"/>
                  </a:cubicBezTo>
                  <a:cubicBezTo>
                    <a:pt x="80645" y="63545"/>
                    <a:pt x="41677" y="31159"/>
                    <a:pt x="0" y="4385"/>
                  </a:cubicBezTo>
                  <a:cubicBezTo>
                    <a:pt x="36646" y="-6197"/>
                    <a:pt x="74516" y="4190"/>
                    <a:pt x="109291" y="16319"/>
                  </a:cubicBezTo>
                  <a:cubicBezTo>
                    <a:pt x="167226" y="37351"/>
                    <a:pt x="222001" y="67352"/>
                    <a:pt x="270194" y="105804"/>
                  </a:cubicBezTo>
                  <a:cubicBezTo>
                    <a:pt x="301871" y="132255"/>
                    <a:pt x="332645" y="163224"/>
                    <a:pt x="345936" y="203224"/>
                  </a:cubicBezTo>
                  <a:cubicBezTo>
                    <a:pt x="355419" y="229546"/>
                    <a:pt x="351807" y="261094"/>
                    <a:pt x="332452" y="282062"/>
                  </a:cubicBezTo>
                  <a:cubicBezTo>
                    <a:pt x="300517" y="319933"/>
                    <a:pt x="235290" y="320579"/>
                    <a:pt x="202581" y="2832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5400000" algn="bl" rotWithShape="0">
                <a:srgbClr val="FFFFFF">
                  <a:alpha val="17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4632491" y="588147"/>
              <a:ext cx="310704" cy="350939"/>
            </a:xfrm>
            <a:custGeom>
              <a:avLst/>
              <a:gdLst/>
              <a:ahLst/>
              <a:cxnLst/>
              <a:rect l="l" t="t" r="r" b="b"/>
              <a:pathLst>
                <a:path w="310704" h="350939" extrusionOk="0">
                  <a:moveTo>
                    <a:pt x="3647" y="350940"/>
                  </a:moveTo>
                  <a:cubicBezTo>
                    <a:pt x="23646" y="322682"/>
                    <a:pt x="43195" y="293391"/>
                    <a:pt x="70164" y="271133"/>
                  </a:cubicBezTo>
                  <a:cubicBezTo>
                    <a:pt x="125776" y="222102"/>
                    <a:pt x="201003" y="206359"/>
                    <a:pt x="261970" y="165907"/>
                  </a:cubicBezTo>
                  <a:cubicBezTo>
                    <a:pt x="288487" y="148165"/>
                    <a:pt x="311520" y="119972"/>
                    <a:pt x="310552" y="86488"/>
                  </a:cubicBezTo>
                  <a:cubicBezTo>
                    <a:pt x="313003" y="47778"/>
                    <a:pt x="285778" y="8165"/>
                    <a:pt x="246745" y="1197"/>
                  </a:cubicBezTo>
                  <a:cubicBezTo>
                    <a:pt x="209712" y="-5126"/>
                    <a:pt x="174164" y="14552"/>
                    <a:pt x="146937" y="37907"/>
                  </a:cubicBezTo>
                  <a:cubicBezTo>
                    <a:pt x="93904" y="84488"/>
                    <a:pt x="56873" y="146552"/>
                    <a:pt x="28421" y="210488"/>
                  </a:cubicBezTo>
                  <a:cubicBezTo>
                    <a:pt x="10292" y="254553"/>
                    <a:pt x="-7966" y="302682"/>
                    <a:pt x="3647" y="3509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5400000" algn="bl" rotWithShape="0">
                <a:srgbClr val="FFFFFF">
                  <a:alpha val="17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4847688" y="843581"/>
              <a:ext cx="350940" cy="310704"/>
            </a:xfrm>
            <a:custGeom>
              <a:avLst/>
              <a:gdLst/>
              <a:ahLst/>
              <a:cxnLst/>
              <a:rect l="l" t="t" r="r" b="b"/>
              <a:pathLst>
                <a:path w="350940" h="310704" extrusionOk="0">
                  <a:moveTo>
                    <a:pt x="0" y="307058"/>
                  </a:moveTo>
                  <a:cubicBezTo>
                    <a:pt x="28258" y="287058"/>
                    <a:pt x="57549" y="267510"/>
                    <a:pt x="79807" y="240541"/>
                  </a:cubicBezTo>
                  <a:cubicBezTo>
                    <a:pt x="128839" y="184929"/>
                    <a:pt x="144581" y="109702"/>
                    <a:pt x="185033" y="48734"/>
                  </a:cubicBezTo>
                  <a:cubicBezTo>
                    <a:pt x="202776" y="22218"/>
                    <a:pt x="230968" y="-815"/>
                    <a:pt x="264452" y="153"/>
                  </a:cubicBezTo>
                  <a:cubicBezTo>
                    <a:pt x="303162" y="-2298"/>
                    <a:pt x="342775" y="24927"/>
                    <a:pt x="349743" y="63960"/>
                  </a:cubicBezTo>
                  <a:cubicBezTo>
                    <a:pt x="356066" y="100993"/>
                    <a:pt x="336389" y="136541"/>
                    <a:pt x="313034" y="163768"/>
                  </a:cubicBezTo>
                  <a:cubicBezTo>
                    <a:pt x="266453" y="216801"/>
                    <a:pt x="204388" y="253832"/>
                    <a:pt x="140452" y="282284"/>
                  </a:cubicBezTo>
                  <a:cubicBezTo>
                    <a:pt x="96388" y="300412"/>
                    <a:pt x="48258" y="318670"/>
                    <a:pt x="0" y="3070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5400000" algn="bl" rotWithShape="0">
                <a:srgbClr val="FFFFFF">
                  <a:alpha val="17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4266225" y="1247321"/>
              <a:ext cx="273229" cy="273229"/>
            </a:xfrm>
            <a:custGeom>
              <a:avLst/>
              <a:gdLst/>
              <a:ahLst/>
              <a:cxnLst/>
              <a:rect l="l" t="t" r="r" b="b"/>
              <a:pathLst>
                <a:path w="273229" h="273229" extrusionOk="0">
                  <a:moveTo>
                    <a:pt x="92553" y="180676"/>
                  </a:moveTo>
                  <a:cubicBezTo>
                    <a:pt x="87570" y="179467"/>
                    <a:pt x="82689" y="177798"/>
                    <a:pt x="77975" y="175640"/>
                  </a:cubicBezTo>
                  <a:cubicBezTo>
                    <a:pt x="50168" y="163317"/>
                    <a:pt x="40169" y="127769"/>
                    <a:pt x="48427" y="100349"/>
                  </a:cubicBezTo>
                  <a:cubicBezTo>
                    <a:pt x="53525" y="84607"/>
                    <a:pt x="67718" y="74866"/>
                    <a:pt x="80878" y="66284"/>
                  </a:cubicBezTo>
                  <a:cubicBezTo>
                    <a:pt x="84492" y="86865"/>
                    <a:pt x="96686" y="118219"/>
                    <a:pt x="123523" y="110671"/>
                  </a:cubicBezTo>
                  <a:cubicBezTo>
                    <a:pt x="166621" y="96091"/>
                    <a:pt x="165007" y="29833"/>
                    <a:pt x="127846" y="8865"/>
                  </a:cubicBezTo>
                  <a:cubicBezTo>
                    <a:pt x="98234" y="-9845"/>
                    <a:pt x="60556" y="3768"/>
                    <a:pt x="36103" y="24607"/>
                  </a:cubicBezTo>
                  <a:cubicBezTo>
                    <a:pt x="-20775" y="72999"/>
                    <a:pt x="-8941" y="182207"/>
                    <a:pt x="60988" y="212242"/>
                  </a:cubicBezTo>
                  <a:cubicBezTo>
                    <a:pt x="91023" y="282170"/>
                    <a:pt x="200231" y="294005"/>
                    <a:pt x="248623" y="237126"/>
                  </a:cubicBezTo>
                  <a:cubicBezTo>
                    <a:pt x="269462" y="212674"/>
                    <a:pt x="283074" y="174996"/>
                    <a:pt x="264364" y="145384"/>
                  </a:cubicBezTo>
                  <a:cubicBezTo>
                    <a:pt x="243397" y="108222"/>
                    <a:pt x="177139" y="106610"/>
                    <a:pt x="162559" y="149706"/>
                  </a:cubicBezTo>
                  <a:cubicBezTo>
                    <a:pt x="155010" y="176545"/>
                    <a:pt x="186364" y="188738"/>
                    <a:pt x="206946" y="192352"/>
                  </a:cubicBezTo>
                  <a:cubicBezTo>
                    <a:pt x="198365" y="205512"/>
                    <a:pt x="188623" y="219705"/>
                    <a:pt x="172881" y="224803"/>
                  </a:cubicBezTo>
                  <a:cubicBezTo>
                    <a:pt x="145461" y="233061"/>
                    <a:pt x="109912" y="223061"/>
                    <a:pt x="97590" y="195255"/>
                  </a:cubicBezTo>
                  <a:cubicBezTo>
                    <a:pt x="95431" y="190541"/>
                    <a:pt x="93763" y="185660"/>
                    <a:pt x="92553" y="1806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5400000" algn="bl" rotWithShape="0">
                <a:srgbClr val="FFFFFF">
                  <a:alpha val="17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3147602" y="649319"/>
              <a:ext cx="1989853" cy="1989852"/>
            </a:xfrm>
            <a:custGeom>
              <a:avLst/>
              <a:gdLst/>
              <a:ahLst/>
              <a:cxnLst/>
              <a:rect l="l" t="t" r="r" b="b"/>
              <a:pathLst>
                <a:path w="1989853" h="1989852" extrusionOk="0">
                  <a:moveTo>
                    <a:pt x="1439118" y="550738"/>
                  </a:moveTo>
                  <a:cubicBezTo>
                    <a:pt x="1449244" y="508543"/>
                    <a:pt x="1468173" y="468765"/>
                    <a:pt x="1497245" y="435900"/>
                  </a:cubicBezTo>
                  <a:cubicBezTo>
                    <a:pt x="1536257" y="392137"/>
                    <a:pt x="1588301" y="361234"/>
                    <a:pt x="1644629" y="345226"/>
                  </a:cubicBezTo>
                  <a:cubicBezTo>
                    <a:pt x="1628622" y="401554"/>
                    <a:pt x="1597718" y="453599"/>
                    <a:pt x="1553956" y="492610"/>
                  </a:cubicBezTo>
                  <a:cubicBezTo>
                    <a:pt x="1521090" y="521682"/>
                    <a:pt x="1481313" y="540610"/>
                    <a:pt x="1439118" y="550738"/>
                  </a:cubicBezTo>
                  <a:close/>
                  <a:moveTo>
                    <a:pt x="1712634" y="277221"/>
                  </a:moveTo>
                  <a:cubicBezTo>
                    <a:pt x="1659490" y="279416"/>
                    <a:pt x="1607178" y="294613"/>
                    <a:pt x="1559826" y="318612"/>
                  </a:cubicBezTo>
                  <a:cubicBezTo>
                    <a:pt x="1476019" y="359967"/>
                    <a:pt x="1410856" y="437192"/>
                    <a:pt x="1387179" y="527967"/>
                  </a:cubicBezTo>
                  <a:cubicBezTo>
                    <a:pt x="1370146" y="475709"/>
                    <a:pt x="1344084" y="425838"/>
                    <a:pt x="1305503" y="386289"/>
                  </a:cubicBezTo>
                  <a:cubicBezTo>
                    <a:pt x="1226211" y="304934"/>
                    <a:pt x="1108856" y="259967"/>
                    <a:pt x="995372" y="273773"/>
                  </a:cubicBezTo>
                  <a:cubicBezTo>
                    <a:pt x="888597" y="286224"/>
                    <a:pt x="783758" y="313708"/>
                    <a:pt x="683047" y="351193"/>
                  </a:cubicBezTo>
                  <a:cubicBezTo>
                    <a:pt x="639048" y="364871"/>
                    <a:pt x="591370" y="379064"/>
                    <a:pt x="545563" y="365257"/>
                  </a:cubicBezTo>
                  <a:cubicBezTo>
                    <a:pt x="498789" y="352612"/>
                    <a:pt x="462723" y="312160"/>
                    <a:pt x="450852" y="265837"/>
                  </a:cubicBezTo>
                  <a:cubicBezTo>
                    <a:pt x="437821" y="215644"/>
                    <a:pt x="441369" y="157966"/>
                    <a:pt x="472595" y="114998"/>
                  </a:cubicBezTo>
                  <a:cubicBezTo>
                    <a:pt x="504982" y="68934"/>
                    <a:pt x="567886" y="43966"/>
                    <a:pt x="622338" y="61320"/>
                  </a:cubicBezTo>
                  <a:cubicBezTo>
                    <a:pt x="647628" y="69191"/>
                    <a:pt x="663822" y="91320"/>
                    <a:pt x="676209" y="113449"/>
                  </a:cubicBezTo>
                  <a:cubicBezTo>
                    <a:pt x="657112" y="116417"/>
                    <a:pt x="634145" y="116739"/>
                    <a:pt x="621886" y="134224"/>
                  </a:cubicBezTo>
                  <a:cubicBezTo>
                    <a:pt x="602660" y="161514"/>
                    <a:pt x="604789" y="205449"/>
                    <a:pt x="631821" y="227063"/>
                  </a:cubicBezTo>
                  <a:cubicBezTo>
                    <a:pt x="667628" y="251320"/>
                    <a:pt x="723822" y="236997"/>
                    <a:pt x="742790" y="197707"/>
                  </a:cubicBezTo>
                  <a:cubicBezTo>
                    <a:pt x="760081" y="162030"/>
                    <a:pt x="756791" y="118287"/>
                    <a:pt x="737112" y="84288"/>
                  </a:cubicBezTo>
                  <a:cubicBezTo>
                    <a:pt x="709563" y="33835"/>
                    <a:pt x="653499" y="1255"/>
                    <a:pt x="596273" y="288"/>
                  </a:cubicBezTo>
                  <a:cubicBezTo>
                    <a:pt x="541693" y="-2616"/>
                    <a:pt x="484918" y="16481"/>
                    <a:pt x="447175" y="56869"/>
                  </a:cubicBezTo>
                  <a:cubicBezTo>
                    <a:pt x="412014" y="92804"/>
                    <a:pt x="396401" y="143643"/>
                    <a:pt x="393627" y="192933"/>
                  </a:cubicBezTo>
                  <a:cubicBezTo>
                    <a:pt x="391111" y="244224"/>
                    <a:pt x="399433" y="298159"/>
                    <a:pt x="428529" y="341579"/>
                  </a:cubicBezTo>
                  <a:cubicBezTo>
                    <a:pt x="462917" y="394547"/>
                    <a:pt x="527756" y="422935"/>
                    <a:pt x="589885" y="421386"/>
                  </a:cubicBezTo>
                  <a:cubicBezTo>
                    <a:pt x="633691" y="420096"/>
                    <a:pt x="673756" y="400869"/>
                    <a:pt x="714853" y="387837"/>
                  </a:cubicBezTo>
                  <a:cubicBezTo>
                    <a:pt x="705433" y="406031"/>
                    <a:pt x="689563" y="419450"/>
                    <a:pt x="676015" y="434482"/>
                  </a:cubicBezTo>
                  <a:cubicBezTo>
                    <a:pt x="599369" y="514289"/>
                    <a:pt x="525046" y="596677"/>
                    <a:pt x="441240" y="669257"/>
                  </a:cubicBezTo>
                  <a:cubicBezTo>
                    <a:pt x="392014" y="710935"/>
                    <a:pt x="337433" y="750291"/>
                    <a:pt x="273175" y="763968"/>
                  </a:cubicBezTo>
                  <a:cubicBezTo>
                    <a:pt x="220077" y="775194"/>
                    <a:pt x="159948" y="772290"/>
                    <a:pt x="114851" y="739129"/>
                  </a:cubicBezTo>
                  <a:cubicBezTo>
                    <a:pt x="57690" y="699063"/>
                    <a:pt x="42463" y="617192"/>
                    <a:pt x="66786" y="554418"/>
                  </a:cubicBezTo>
                  <a:cubicBezTo>
                    <a:pt x="82270" y="514160"/>
                    <a:pt x="128916" y="493966"/>
                    <a:pt x="170012" y="499966"/>
                  </a:cubicBezTo>
                  <a:cubicBezTo>
                    <a:pt x="182980" y="502741"/>
                    <a:pt x="191432" y="514160"/>
                    <a:pt x="200851" y="522740"/>
                  </a:cubicBezTo>
                  <a:cubicBezTo>
                    <a:pt x="166271" y="537450"/>
                    <a:pt x="156141" y="583063"/>
                    <a:pt x="175044" y="613773"/>
                  </a:cubicBezTo>
                  <a:cubicBezTo>
                    <a:pt x="195432" y="645322"/>
                    <a:pt x="242593" y="652031"/>
                    <a:pt x="272722" y="630676"/>
                  </a:cubicBezTo>
                  <a:cubicBezTo>
                    <a:pt x="306077" y="608870"/>
                    <a:pt x="315690" y="564224"/>
                    <a:pt x="308593" y="527063"/>
                  </a:cubicBezTo>
                  <a:cubicBezTo>
                    <a:pt x="297560" y="475191"/>
                    <a:pt x="248334" y="436158"/>
                    <a:pt x="196142" y="432676"/>
                  </a:cubicBezTo>
                  <a:cubicBezTo>
                    <a:pt x="157690" y="430224"/>
                    <a:pt x="117689" y="435385"/>
                    <a:pt x="83560" y="454159"/>
                  </a:cubicBezTo>
                  <a:cubicBezTo>
                    <a:pt x="47689" y="473320"/>
                    <a:pt x="21817" y="508288"/>
                    <a:pt x="10204" y="546869"/>
                  </a:cubicBezTo>
                  <a:cubicBezTo>
                    <a:pt x="-11667" y="614934"/>
                    <a:pt x="2204" y="693321"/>
                    <a:pt x="46204" y="749708"/>
                  </a:cubicBezTo>
                  <a:cubicBezTo>
                    <a:pt x="77561" y="789641"/>
                    <a:pt x="127110" y="812092"/>
                    <a:pt x="176852" y="817963"/>
                  </a:cubicBezTo>
                  <a:cubicBezTo>
                    <a:pt x="246465" y="827706"/>
                    <a:pt x="317756" y="809319"/>
                    <a:pt x="378208" y="774673"/>
                  </a:cubicBezTo>
                  <a:cubicBezTo>
                    <a:pt x="515434" y="696930"/>
                    <a:pt x="605822" y="563381"/>
                    <a:pt x="719370" y="458091"/>
                  </a:cubicBezTo>
                  <a:cubicBezTo>
                    <a:pt x="713629" y="490284"/>
                    <a:pt x="701822" y="521317"/>
                    <a:pt x="700209" y="554285"/>
                  </a:cubicBezTo>
                  <a:cubicBezTo>
                    <a:pt x="690274" y="626607"/>
                    <a:pt x="709048" y="704479"/>
                    <a:pt x="758209" y="759575"/>
                  </a:cubicBezTo>
                  <a:cubicBezTo>
                    <a:pt x="829758" y="837963"/>
                    <a:pt x="971242" y="832673"/>
                    <a:pt x="1037049" y="749511"/>
                  </a:cubicBezTo>
                  <a:cubicBezTo>
                    <a:pt x="1062597" y="716543"/>
                    <a:pt x="1081178" y="674220"/>
                    <a:pt x="1074017" y="631769"/>
                  </a:cubicBezTo>
                  <a:cubicBezTo>
                    <a:pt x="1066791" y="579446"/>
                    <a:pt x="1036081" y="526477"/>
                    <a:pt x="985243" y="506413"/>
                  </a:cubicBezTo>
                  <a:cubicBezTo>
                    <a:pt x="944727" y="490929"/>
                    <a:pt x="892338" y="496414"/>
                    <a:pt x="862467" y="530285"/>
                  </a:cubicBezTo>
                  <a:cubicBezTo>
                    <a:pt x="836854" y="557833"/>
                    <a:pt x="837241" y="601188"/>
                    <a:pt x="852209" y="633898"/>
                  </a:cubicBezTo>
                  <a:cubicBezTo>
                    <a:pt x="869499" y="669511"/>
                    <a:pt x="929370" y="668414"/>
                    <a:pt x="945628" y="632479"/>
                  </a:cubicBezTo>
                  <a:cubicBezTo>
                    <a:pt x="956983" y="609253"/>
                    <a:pt x="954144" y="582543"/>
                    <a:pt x="949887" y="558090"/>
                  </a:cubicBezTo>
                  <a:cubicBezTo>
                    <a:pt x="964596" y="562671"/>
                    <a:pt x="980467" y="566284"/>
                    <a:pt x="992661" y="576478"/>
                  </a:cubicBezTo>
                  <a:cubicBezTo>
                    <a:pt x="1023757" y="600931"/>
                    <a:pt x="1030597" y="645962"/>
                    <a:pt x="1020919" y="682414"/>
                  </a:cubicBezTo>
                  <a:cubicBezTo>
                    <a:pt x="1006209" y="734931"/>
                    <a:pt x="952273" y="769705"/>
                    <a:pt x="899047" y="769834"/>
                  </a:cubicBezTo>
                  <a:cubicBezTo>
                    <a:pt x="856466" y="770673"/>
                    <a:pt x="811434" y="755060"/>
                    <a:pt x="784788" y="720609"/>
                  </a:cubicBezTo>
                  <a:cubicBezTo>
                    <a:pt x="755305" y="682931"/>
                    <a:pt x="747756" y="633189"/>
                    <a:pt x="748530" y="586673"/>
                  </a:cubicBezTo>
                  <a:cubicBezTo>
                    <a:pt x="748917" y="522801"/>
                    <a:pt x="767691" y="456027"/>
                    <a:pt x="813177" y="409381"/>
                  </a:cubicBezTo>
                  <a:cubicBezTo>
                    <a:pt x="859176" y="362220"/>
                    <a:pt x="925370" y="341317"/>
                    <a:pt x="989565" y="335316"/>
                  </a:cubicBezTo>
                  <a:cubicBezTo>
                    <a:pt x="1096081" y="321768"/>
                    <a:pt x="1211629" y="360607"/>
                    <a:pt x="1280598" y="444801"/>
                  </a:cubicBezTo>
                  <a:cubicBezTo>
                    <a:pt x="1326825" y="501736"/>
                    <a:pt x="1344110" y="577284"/>
                    <a:pt x="1340227" y="649625"/>
                  </a:cubicBezTo>
                  <a:cubicBezTo>
                    <a:pt x="1412568" y="645742"/>
                    <a:pt x="1488116" y="663028"/>
                    <a:pt x="1545051" y="709254"/>
                  </a:cubicBezTo>
                  <a:cubicBezTo>
                    <a:pt x="1629245" y="778223"/>
                    <a:pt x="1668085" y="893772"/>
                    <a:pt x="1654536" y="1000288"/>
                  </a:cubicBezTo>
                  <a:cubicBezTo>
                    <a:pt x="1648535" y="1064482"/>
                    <a:pt x="1627633" y="1130675"/>
                    <a:pt x="1580471" y="1176675"/>
                  </a:cubicBezTo>
                  <a:cubicBezTo>
                    <a:pt x="1533826" y="1222161"/>
                    <a:pt x="1467051" y="1240935"/>
                    <a:pt x="1403180" y="1241322"/>
                  </a:cubicBezTo>
                  <a:cubicBezTo>
                    <a:pt x="1356663" y="1242096"/>
                    <a:pt x="1306921" y="1234547"/>
                    <a:pt x="1269243" y="1205064"/>
                  </a:cubicBezTo>
                  <a:cubicBezTo>
                    <a:pt x="1234792" y="1178418"/>
                    <a:pt x="1219179" y="1133386"/>
                    <a:pt x="1220018" y="1090805"/>
                  </a:cubicBezTo>
                  <a:cubicBezTo>
                    <a:pt x="1220147" y="1037578"/>
                    <a:pt x="1254921" y="983643"/>
                    <a:pt x="1307438" y="968933"/>
                  </a:cubicBezTo>
                  <a:cubicBezTo>
                    <a:pt x="1343890" y="959255"/>
                    <a:pt x="1388921" y="966095"/>
                    <a:pt x="1413374" y="997191"/>
                  </a:cubicBezTo>
                  <a:cubicBezTo>
                    <a:pt x="1423567" y="1009385"/>
                    <a:pt x="1427180" y="1025256"/>
                    <a:pt x="1431761" y="1039966"/>
                  </a:cubicBezTo>
                  <a:cubicBezTo>
                    <a:pt x="1407308" y="1035708"/>
                    <a:pt x="1380599" y="1032869"/>
                    <a:pt x="1357373" y="1044224"/>
                  </a:cubicBezTo>
                  <a:cubicBezTo>
                    <a:pt x="1321438" y="1060482"/>
                    <a:pt x="1320341" y="1120353"/>
                    <a:pt x="1355954" y="1137643"/>
                  </a:cubicBezTo>
                  <a:cubicBezTo>
                    <a:pt x="1388664" y="1152611"/>
                    <a:pt x="1432020" y="1152998"/>
                    <a:pt x="1459567" y="1127385"/>
                  </a:cubicBezTo>
                  <a:cubicBezTo>
                    <a:pt x="1493438" y="1097514"/>
                    <a:pt x="1498923" y="1045126"/>
                    <a:pt x="1483439" y="1004610"/>
                  </a:cubicBezTo>
                  <a:cubicBezTo>
                    <a:pt x="1463375" y="953771"/>
                    <a:pt x="1410406" y="923061"/>
                    <a:pt x="1358083" y="915836"/>
                  </a:cubicBezTo>
                  <a:cubicBezTo>
                    <a:pt x="1315632" y="908675"/>
                    <a:pt x="1273309" y="927255"/>
                    <a:pt x="1240341" y="952803"/>
                  </a:cubicBezTo>
                  <a:cubicBezTo>
                    <a:pt x="1157179" y="1018610"/>
                    <a:pt x="1151889" y="1160095"/>
                    <a:pt x="1230277" y="1231643"/>
                  </a:cubicBezTo>
                  <a:cubicBezTo>
                    <a:pt x="1285374" y="1280805"/>
                    <a:pt x="1363245" y="1299579"/>
                    <a:pt x="1435568" y="1289643"/>
                  </a:cubicBezTo>
                  <a:cubicBezTo>
                    <a:pt x="1468536" y="1288030"/>
                    <a:pt x="1499568" y="1276223"/>
                    <a:pt x="1531762" y="1270481"/>
                  </a:cubicBezTo>
                  <a:cubicBezTo>
                    <a:pt x="1426472" y="1384030"/>
                    <a:pt x="1292922" y="1474418"/>
                    <a:pt x="1215181" y="1611644"/>
                  </a:cubicBezTo>
                  <a:cubicBezTo>
                    <a:pt x="1180534" y="1672096"/>
                    <a:pt x="1162148" y="1743387"/>
                    <a:pt x="1171890" y="1813001"/>
                  </a:cubicBezTo>
                  <a:cubicBezTo>
                    <a:pt x="1177761" y="1862743"/>
                    <a:pt x="1200212" y="1912292"/>
                    <a:pt x="1240145" y="1943649"/>
                  </a:cubicBezTo>
                  <a:cubicBezTo>
                    <a:pt x="1296532" y="1987648"/>
                    <a:pt x="1374919" y="2001520"/>
                    <a:pt x="1442985" y="1979649"/>
                  </a:cubicBezTo>
                  <a:cubicBezTo>
                    <a:pt x="1481565" y="1968035"/>
                    <a:pt x="1516533" y="1942164"/>
                    <a:pt x="1535694" y="1906293"/>
                  </a:cubicBezTo>
                  <a:cubicBezTo>
                    <a:pt x="1554468" y="1872164"/>
                    <a:pt x="1559630" y="1832163"/>
                    <a:pt x="1557178" y="1793712"/>
                  </a:cubicBezTo>
                  <a:cubicBezTo>
                    <a:pt x="1553695" y="1741518"/>
                    <a:pt x="1514662" y="1692293"/>
                    <a:pt x="1462790" y="1681260"/>
                  </a:cubicBezTo>
                  <a:cubicBezTo>
                    <a:pt x="1425630" y="1674163"/>
                    <a:pt x="1380983" y="1683777"/>
                    <a:pt x="1359177" y="1717131"/>
                  </a:cubicBezTo>
                  <a:cubicBezTo>
                    <a:pt x="1337822" y="1747260"/>
                    <a:pt x="1344532" y="1794422"/>
                    <a:pt x="1376080" y="1814809"/>
                  </a:cubicBezTo>
                  <a:cubicBezTo>
                    <a:pt x="1406790" y="1833712"/>
                    <a:pt x="1452403" y="1823583"/>
                    <a:pt x="1467113" y="1789002"/>
                  </a:cubicBezTo>
                  <a:cubicBezTo>
                    <a:pt x="1475693" y="1798421"/>
                    <a:pt x="1487113" y="1806873"/>
                    <a:pt x="1489887" y="1819841"/>
                  </a:cubicBezTo>
                  <a:cubicBezTo>
                    <a:pt x="1495886" y="1860937"/>
                    <a:pt x="1475693" y="1907582"/>
                    <a:pt x="1435435" y="1923067"/>
                  </a:cubicBezTo>
                  <a:cubicBezTo>
                    <a:pt x="1372661" y="1947389"/>
                    <a:pt x="1290790" y="1932162"/>
                    <a:pt x="1250725" y="1875002"/>
                  </a:cubicBezTo>
                  <a:cubicBezTo>
                    <a:pt x="1217564" y="1829905"/>
                    <a:pt x="1214660" y="1769775"/>
                    <a:pt x="1225886" y="1716678"/>
                  </a:cubicBezTo>
                  <a:cubicBezTo>
                    <a:pt x="1239563" y="1652421"/>
                    <a:pt x="1278918" y="1597839"/>
                    <a:pt x="1320597" y="1548613"/>
                  </a:cubicBezTo>
                  <a:cubicBezTo>
                    <a:pt x="1393177" y="1464807"/>
                    <a:pt x="1475564" y="1390484"/>
                    <a:pt x="1555371" y="1313838"/>
                  </a:cubicBezTo>
                  <a:cubicBezTo>
                    <a:pt x="1570404" y="1300290"/>
                    <a:pt x="1583822" y="1284419"/>
                    <a:pt x="1602017" y="1274999"/>
                  </a:cubicBezTo>
                  <a:cubicBezTo>
                    <a:pt x="1588985" y="1316096"/>
                    <a:pt x="1569758" y="1356161"/>
                    <a:pt x="1568467" y="1399967"/>
                  </a:cubicBezTo>
                  <a:cubicBezTo>
                    <a:pt x="1566919" y="1462096"/>
                    <a:pt x="1595307" y="1526935"/>
                    <a:pt x="1648274" y="1561322"/>
                  </a:cubicBezTo>
                  <a:cubicBezTo>
                    <a:pt x="1691695" y="1590419"/>
                    <a:pt x="1745630" y="1598741"/>
                    <a:pt x="1796920" y="1596225"/>
                  </a:cubicBezTo>
                  <a:cubicBezTo>
                    <a:pt x="1846211" y="1593451"/>
                    <a:pt x="1897050" y="1577838"/>
                    <a:pt x="1932985" y="1542677"/>
                  </a:cubicBezTo>
                  <a:cubicBezTo>
                    <a:pt x="1973372" y="1504935"/>
                    <a:pt x="1992470" y="1448160"/>
                    <a:pt x="1989566" y="1393579"/>
                  </a:cubicBezTo>
                  <a:cubicBezTo>
                    <a:pt x="1988599" y="1336353"/>
                    <a:pt x="1956019" y="1280289"/>
                    <a:pt x="1905566" y="1252740"/>
                  </a:cubicBezTo>
                  <a:cubicBezTo>
                    <a:pt x="1871567" y="1233062"/>
                    <a:pt x="1827824" y="1229771"/>
                    <a:pt x="1792147" y="1247062"/>
                  </a:cubicBezTo>
                  <a:cubicBezTo>
                    <a:pt x="1752857" y="1266030"/>
                    <a:pt x="1738535" y="1322224"/>
                    <a:pt x="1762792" y="1358031"/>
                  </a:cubicBezTo>
                  <a:cubicBezTo>
                    <a:pt x="1784405" y="1385064"/>
                    <a:pt x="1828340" y="1387193"/>
                    <a:pt x="1855631" y="1367966"/>
                  </a:cubicBezTo>
                  <a:cubicBezTo>
                    <a:pt x="1873116" y="1355708"/>
                    <a:pt x="1873437" y="1332739"/>
                    <a:pt x="1876405" y="1313643"/>
                  </a:cubicBezTo>
                  <a:cubicBezTo>
                    <a:pt x="1898534" y="1326030"/>
                    <a:pt x="1920664" y="1342225"/>
                    <a:pt x="1928535" y="1367514"/>
                  </a:cubicBezTo>
                  <a:cubicBezTo>
                    <a:pt x="1945889" y="1421966"/>
                    <a:pt x="1920921" y="1484870"/>
                    <a:pt x="1874857" y="1517257"/>
                  </a:cubicBezTo>
                  <a:cubicBezTo>
                    <a:pt x="1831889" y="1548483"/>
                    <a:pt x="1774211" y="1552031"/>
                    <a:pt x="1724017" y="1539000"/>
                  </a:cubicBezTo>
                  <a:cubicBezTo>
                    <a:pt x="1677695" y="1527129"/>
                    <a:pt x="1637243" y="1491063"/>
                    <a:pt x="1624598" y="1444289"/>
                  </a:cubicBezTo>
                  <a:cubicBezTo>
                    <a:pt x="1610791" y="1398483"/>
                    <a:pt x="1624984" y="1350805"/>
                    <a:pt x="1638662" y="1306805"/>
                  </a:cubicBezTo>
                  <a:cubicBezTo>
                    <a:pt x="1676146" y="1206095"/>
                    <a:pt x="1703630" y="1101255"/>
                    <a:pt x="1716081" y="994481"/>
                  </a:cubicBezTo>
                  <a:cubicBezTo>
                    <a:pt x="1729888" y="880996"/>
                    <a:pt x="1684921" y="763641"/>
                    <a:pt x="1603565" y="684350"/>
                  </a:cubicBezTo>
                  <a:cubicBezTo>
                    <a:pt x="1564017" y="645769"/>
                    <a:pt x="1514146" y="619705"/>
                    <a:pt x="1461888" y="602673"/>
                  </a:cubicBezTo>
                  <a:cubicBezTo>
                    <a:pt x="1552662" y="578996"/>
                    <a:pt x="1629888" y="513834"/>
                    <a:pt x="1671243" y="430026"/>
                  </a:cubicBezTo>
                  <a:cubicBezTo>
                    <a:pt x="1695242" y="382677"/>
                    <a:pt x="1710439" y="330365"/>
                    <a:pt x="1712634" y="2772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5400000" algn="bl" rotWithShape="0">
                <a:srgbClr val="FFFFFF">
                  <a:alpha val="17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" name="Google Shape;32;p1"/>
          <p:cNvGrpSpPr/>
          <p:nvPr/>
        </p:nvGrpSpPr>
        <p:grpSpPr>
          <a:xfrm>
            <a:off x="11052622" y="97087"/>
            <a:ext cx="1040514" cy="1040512"/>
            <a:chOff x="3147602" y="349815"/>
            <a:chExt cx="2289359" cy="2289356"/>
          </a:xfrm>
        </p:grpSpPr>
        <p:sp>
          <p:nvSpPr>
            <p:cNvPr id="33" name="Google Shape;33;p1"/>
            <p:cNvSpPr/>
            <p:nvPr/>
          </p:nvSpPr>
          <p:spPr>
            <a:xfrm>
              <a:off x="4422072" y="349815"/>
              <a:ext cx="216259" cy="674757"/>
            </a:xfrm>
            <a:custGeom>
              <a:avLst/>
              <a:gdLst/>
              <a:ahLst/>
              <a:cxnLst/>
              <a:rect l="l" t="t" r="r" b="b"/>
              <a:pathLst>
                <a:path w="216259" h="674757" extrusionOk="0">
                  <a:moveTo>
                    <a:pt x="73032" y="447660"/>
                  </a:moveTo>
                  <a:cubicBezTo>
                    <a:pt x="89871" y="522562"/>
                    <a:pt x="97872" y="599144"/>
                    <a:pt x="110838" y="674758"/>
                  </a:cubicBezTo>
                  <a:cubicBezTo>
                    <a:pt x="128451" y="577338"/>
                    <a:pt x="134581" y="477144"/>
                    <a:pt x="167678" y="383208"/>
                  </a:cubicBezTo>
                  <a:cubicBezTo>
                    <a:pt x="186581" y="319337"/>
                    <a:pt x="211291" y="256047"/>
                    <a:pt x="216260" y="189207"/>
                  </a:cubicBezTo>
                  <a:cubicBezTo>
                    <a:pt x="216260" y="134755"/>
                    <a:pt x="213227" y="74238"/>
                    <a:pt x="177808" y="29980"/>
                  </a:cubicBezTo>
                  <a:cubicBezTo>
                    <a:pt x="140259" y="-16859"/>
                    <a:pt x="58194" y="-6729"/>
                    <a:pt x="30646" y="45852"/>
                  </a:cubicBezTo>
                  <a:cubicBezTo>
                    <a:pt x="-4709" y="110045"/>
                    <a:pt x="-8128" y="189658"/>
                    <a:pt x="13484" y="259013"/>
                  </a:cubicBezTo>
                  <a:cubicBezTo>
                    <a:pt x="30839" y="322626"/>
                    <a:pt x="55677" y="383982"/>
                    <a:pt x="73032" y="4476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5400000" algn="bl" rotWithShape="0">
                <a:srgbClr val="FFFFFF">
                  <a:alpha val="17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4762204" y="1148444"/>
              <a:ext cx="674757" cy="216259"/>
            </a:xfrm>
            <a:custGeom>
              <a:avLst/>
              <a:gdLst/>
              <a:ahLst/>
              <a:cxnLst/>
              <a:rect l="l" t="t" r="r" b="b"/>
              <a:pathLst>
                <a:path w="674757" h="216259" extrusionOk="0">
                  <a:moveTo>
                    <a:pt x="227098" y="143227"/>
                  </a:moveTo>
                  <a:cubicBezTo>
                    <a:pt x="152195" y="126388"/>
                    <a:pt x="75613" y="118388"/>
                    <a:pt x="0" y="105421"/>
                  </a:cubicBezTo>
                  <a:cubicBezTo>
                    <a:pt x="97420" y="87808"/>
                    <a:pt x="197614" y="81679"/>
                    <a:pt x="291550" y="48581"/>
                  </a:cubicBezTo>
                  <a:cubicBezTo>
                    <a:pt x="355421" y="29678"/>
                    <a:pt x="418711" y="4968"/>
                    <a:pt x="485551" y="0"/>
                  </a:cubicBezTo>
                  <a:cubicBezTo>
                    <a:pt x="540003" y="0"/>
                    <a:pt x="600520" y="3033"/>
                    <a:pt x="644778" y="38452"/>
                  </a:cubicBezTo>
                  <a:cubicBezTo>
                    <a:pt x="691616" y="76001"/>
                    <a:pt x="681488" y="158065"/>
                    <a:pt x="628906" y="185614"/>
                  </a:cubicBezTo>
                  <a:cubicBezTo>
                    <a:pt x="564713" y="220968"/>
                    <a:pt x="485100" y="224388"/>
                    <a:pt x="415745" y="202775"/>
                  </a:cubicBezTo>
                  <a:cubicBezTo>
                    <a:pt x="352131" y="185421"/>
                    <a:pt x="290776" y="160583"/>
                    <a:pt x="227098" y="1432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5400000" algn="bl" rotWithShape="0">
                <a:srgbClr val="FFFFFF">
                  <a:alpha val="17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4111720" y="588055"/>
              <a:ext cx="310865" cy="350967"/>
            </a:xfrm>
            <a:custGeom>
              <a:avLst/>
              <a:gdLst/>
              <a:ahLst/>
              <a:cxnLst/>
              <a:rect l="l" t="t" r="r" b="b"/>
              <a:pathLst>
                <a:path w="310865" h="350967" extrusionOk="0">
                  <a:moveTo>
                    <a:pt x="27577" y="148386"/>
                  </a:moveTo>
                  <a:cubicBezTo>
                    <a:pt x="77576" y="195742"/>
                    <a:pt x="150545" y="203484"/>
                    <a:pt x="205836" y="242516"/>
                  </a:cubicBezTo>
                  <a:cubicBezTo>
                    <a:pt x="247320" y="270322"/>
                    <a:pt x="279706" y="309291"/>
                    <a:pt x="306481" y="350968"/>
                  </a:cubicBezTo>
                  <a:cubicBezTo>
                    <a:pt x="317063" y="314322"/>
                    <a:pt x="306676" y="276451"/>
                    <a:pt x="294546" y="241677"/>
                  </a:cubicBezTo>
                  <a:cubicBezTo>
                    <a:pt x="273514" y="183741"/>
                    <a:pt x="243514" y="128967"/>
                    <a:pt x="205062" y="80774"/>
                  </a:cubicBezTo>
                  <a:cubicBezTo>
                    <a:pt x="178610" y="49096"/>
                    <a:pt x="147643" y="18322"/>
                    <a:pt x="107642" y="5031"/>
                  </a:cubicBezTo>
                  <a:cubicBezTo>
                    <a:pt x="81320" y="-4452"/>
                    <a:pt x="49771" y="-840"/>
                    <a:pt x="28804" y="18515"/>
                  </a:cubicBezTo>
                  <a:cubicBezTo>
                    <a:pt x="-9068" y="50450"/>
                    <a:pt x="-9714" y="115677"/>
                    <a:pt x="27577" y="1483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5400000" algn="bl" rotWithShape="0">
                <a:srgbClr val="FFFFFF">
                  <a:alpha val="17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1"/>
            <p:cNvSpPr/>
            <p:nvPr/>
          </p:nvSpPr>
          <p:spPr>
            <a:xfrm>
              <a:off x="4847753" y="1364191"/>
              <a:ext cx="350967" cy="310865"/>
            </a:xfrm>
            <a:custGeom>
              <a:avLst/>
              <a:gdLst/>
              <a:ahLst/>
              <a:cxnLst/>
              <a:rect l="l" t="t" r="r" b="b"/>
              <a:pathLst>
                <a:path w="350967" h="310865" extrusionOk="0">
                  <a:moveTo>
                    <a:pt x="202581" y="283289"/>
                  </a:moveTo>
                  <a:cubicBezTo>
                    <a:pt x="155226" y="233289"/>
                    <a:pt x="147484" y="160321"/>
                    <a:pt x="108452" y="105030"/>
                  </a:cubicBezTo>
                  <a:cubicBezTo>
                    <a:pt x="80645" y="63545"/>
                    <a:pt x="41677" y="31159"/>
                    <a:pt x="0" y="4385"/>
                  </a:cubicBezTo>
                  <a:cubicBezTo>
                    <a:pt x="36646" y="-6197"/>
                    <a:pt x="74516" y="4190"/>
                    <a:pt x="109291" y="16319"/>
                  </a:cubicBezTo>
                  <a:cubicBezTo>
                    <a:pt x="167226" y="37351"/>
                    <a:pt x="222001" y="67352"/>
                    <a:pt x="270194" y="105804"/>
                  </a:cubicBezTo>
                  <a:cubicBezTo>
                    <a:pt x="301871" y="132255"/>
                    <a:pt x="332645" y="163224"/>
                    <a:pt x="345936" y="203224"/>
                  </a:cubicBezTo>
                  <a:cubicBezTo>
                    <a:pt x="355419" y="229546"/>
                    <a:pt x="351807" y="261094"/>
                    <a:pt x="332452" y="282062"/>
                  </a:cubicBezTo>
                  <a:cubicBezTo>
                    <a:pt x="300517" y="319933"/>
                    <a:pt x="235290" y="320579"/>
                    <a:pt x="202581" y="2832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5400000" algn="bl" rotWithShape="0">
                <a:srgbClr val="FFFFFF">
                  <a:alpha val="17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4632491" y="588147"/>
              <a:ext cx="310704" cy="350939"/>
            </a:xfrm>
            <a:custGeom>
              <a:avLst/>
              <a:gdLst/>
              <a:ahLst/>
              <a:cxnLst/>
              <a:rect l="l" t="t" r="r" b="b"/>
              <a:pathLst>
                <a:path w="310704" h="350939" extrusionOk="0">
                  <a:moveTo>
                    <a:pt x="3647" y="350940"/>
                  </a:moveTo>
                  <a:cubicBezTo>
                    <a:pt x="23646" y="322682"/>
                    <a:pt x="43195" y="293391"/>
                    <a:pt x="70164" y="271133"/>
                  </a:cubicBezTo>
                  <a:cubicBezTo>
                    <a:pt x="125776" y="222102"/>
                    <a:pt x="201003" y="206359"/>
                    <a:pt x="261970" y="165907"/>
                  </a:cubicBezTo>
                  <a:cubicBezTo>
                    <a:pt x="288487" y="148165"/>
                    <a:pt x="311520" y="119972"/>
                    <a:pt x="310552" y="86488"/>
                  </a:cubicBezTo>
                  <a:cubicBezTo>
                    <a:pt x="313003" y="47778"/>
                    <a:pt x="285778" y="8165"/>
                    <a:pt x="246745" y="1197"/>
                  </a:cubicBezTo>
                  <a:cubicBezTo>
                    <a:pt x="209712" y="-5126"/>
                    <a:pt x="174164" y="14552"/>
                    <a:pt x="146937" y="37907"/>
                  </a:cubicBezTo>
                  <a:cubicBezTo>
                    <a:pt x="93904" y="84488"/>
                    <a:pt x="56873" y="146552"/>
                    <a:pt x="28421" y="210488"/>
                  </a:cubicBezTo>
                  <a:cubicBezTo>
                    <a:pt x="10292" y="254553"/>
                    <a:pt x="-7966" y="302682"/>
                    <a:pt x="3647" y="3509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5400000" algn="bl" rotWithShape="0">
                <a:srgbClr val="FFFFFF">
                  <a:alpha val="17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4847688" y="843581"/>
              <a:ext cx="350940" cy="310704"/>
            </a:xfrm>
            <a:custGeom>
              <a:avLst/>
              <a:gdLst/>
              <a:ahLst/>
              <a:cxnLst/>
              <a:rect l="l" t="t" r="r" b="b"/>
              <a:pathLst>
                <a:path w="350940" h="310704" extrusionOk="0">
                  <a:moveTo>
                    <a:pt x="0" y="307058"/>
                  </a:moveTo>
                  <a:cubicBezTo>
                    <a:pt x="28258" y="287058"/>
                    <a:pt x="57549" y="267510"/>
                    <a:pt x="79807" y="240541"/>
                  </a:cubicBezTo>
                  <a:cubicBezTo>
                    <a:pt x="128839" y="184929"/>
                    <a:pt x="144581" y="109702"/>
                    <a:pt x="185033" y="48734"/>
                  </a:cubicBezTo>
                  <a:cubicBezTo>
                    <a:pt x="202776" y="22218"/>
                    <a:pt x="230968" y="-815"/>
                    <a:pt x="264452" y="153"/>
                  </a:cubicBezTo>
                  <a:cubicBezTo>
                    <a:pt x="303162" y="-2298"/>
                    <a:pt x="342775" y="24927"/>
                    <a:pt x="349743" y="63960"/>
                  </a:cubicBezTo>
                  <a:cubicBezTo>
                    <a:pt x="356066" y="100993"/>
                    <a:pt x="336389" y="136541"/>
                    <a:pt x="313034" y="163768"/>
                  </a:cubicBezTo>
                  <a:cubicBezTo>
                    <a:pt x="266453" y="216801"/>
                    <a:pt x="204388" y="253832"/>
                    <a:pt x="140452" y="282284"/>
                  </a:cubicBezTo>
                  <a:cubicBezTo>
                    <a:pt x="96388" y="300412"/>
                    <a:pt x="48258" y="318670"/>
                    <a:pt x="0" y="3070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5400000" algn="bl" rotWithShape="0">
                <a:srgbClr val="FFFFFF">
                  <a:alpha val="17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1"/>
            <p:cNvSpPr/>
            <p:nvPr/>
          </p:nvSpPr>
          <p:spPr>
            <a:xfrm>
              <a:off x="4266225" y="1247321"/>
              <a:ext cx="273229" cy="273229"/>
            </a:xfrm>
            <a:custGeom>
              <a:avLst/>
              <a:gdLst/>
              <a:ahLst/>
              <a:cxnLst/>
              <a:rect l="l" t="t" r="r" b="b"/>
              <a:pathLst>
                <a:path w="273229" h="273229" extrusionOk="0">
                  <a:moveTo>
                    <a:pt x="92553" y="180676"/>
                  </a:moveTo>
                  <a:cubicBezTo>
                    <a:pt x="87570" y="179467"/>
                    <a:pt x="82689" y="177798"/>
                    <a:pt x="77975" y="175640"/>
                  </a:cubicBezTo>
                  <a:cubicBezTo>
                    <a:pt x="50168" y="163317"/>
                    <a:pt x="40169" y="127769"/>
                    <a:pt x="48427" y="100349"/>
                  </a:cubicBezTo>
                  <a:cubicBezTo>
                    <a:pt x="53525" y="84607"/>
                    <a:pt x="67718" y="74866"/>
                    <a:pt x="80878" y="66284"/>
                  </a:cubicBezTo>
                  <a:cubicBezTo>
                    <a:pt x="84492" y="86865"/>
                    <a:pt x="96686" y="118219"/>
                    <a:pt x="123523" y="110671"/>
                  </a:cubicBezTo>
                  <a:cubicBezTo>
                    <a:pt x="166621" y="96091"/>
                    <a:pt x="165007" y="29833"/>
                    <a:pt x="127846" y="8865"/>
                  </a:cubicBezTo>
                  <a:cubicBezTo>
                    <a:pt x="98234" y="-9845"/>
                    <a:pt x="60556" y="3768"/>
                    <a:pt x="36103" y="24607"/>
                  </a:cubicBezTo>
                  <a:cubicBezTo>
                    <a:pt x="-20775" y="72999"/>
                    <a:pt x="-8941" y="182207"/>
                    <a:pt x="60988" y="212242"/>
                  </a:cubicBezTo>
                  <a:cubicBezTo>
                    <a:pt x="91023" y="282170"/>
                    <a:pt x="200231" y="294005"/>
                    <a:pt x="248623" y="237126"/>
                  </a:cubicBezTo>
                  <a:cubicBezTo>
                    <a:pt x="269462" y="212674"/>
                    <a:pt x="283074" y="174996"/>
                    <a:pt x="264364" y="145384"/>
                  </a:cubicBezTo>
                  <a:cubicBezTo>
                    <a:pt x="243397" y="108222"/>
                    <a:pt x="177139" y="106610"/>
                    <a:pt x="162559" y="149706"/>
                  </a:cubicBezTo>
                  <a:cubicBezTo>
                    <a:pt x="155010" y="176545"/>
                    <a:pt x="186364" y="188738"/>
                    <a:pt x="206946" y="192352"/>
                  </a:cubicBezTo>
                  <a:cubicBezTo>
                    <a:pt x="198365" y="205512"/>
                    <a:pt x="188623" y="219705"/>
                    <a:pt x="172881" y="224803"/>
                  </a:cubicBezTo>
                  <a:cubicBezTo>
                    <a:pt x="145461" y="233061"/>
                    <a:pt x="109912" y="223061"/>
                    <a:pt x="97590" y="195255"/>
                  </a:cubicBezTo>
                  <a:cubicBezTo>
                    <a:pt x="95431" y="190541"/>
                    <a:pt x="93763" y="185660"/>
                    <a:pt x="92553" y="1806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5400000" algn="bl" rotWithShape="0">
                <a:srgbClr val="FFFFFF">
                  <a:alpha val="17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1"/>
            <p:cNvSpPr/>
            <p:nvPr/>
          </p:nvSpPr>
          <p:spPr>
            <a:xfrm>
              <a:off x="3147602" y="649319"/>
              <a:ext cx="1989853" cy="1989852"/>
            </a:xfrm>
            <a:custGeom>
              <a:avLst/>
              <a:gdLst/>
              <a:ahLst/>
              <a:cxnLst/>
              <a:rect l="l" t="t" r="r" b="b"/>
              <a:pathLst>
                <a:path w="1989853" h="1989852" extrusionOk="0">
                  <a:moveTo>
                    <a:pt x="1439118" y="550738"/>
                  </a:moveTo>
                  <a:cubicBezTo>
                    <a:pt x="1449244" y="508543"/>
                    <a:pt x="1468173" y="468765"/>
                    <a:pt x="1497245" y="435900"/>
                  </a:cubicBezTo>
                  <a:cubicBezTo>
                    <a:pt x="1536257" y="392137"/>
                    <a:pt x="1588301" y="361234"/>
                    <a:pt x="1644629" y="345226"/>
                  </a:cubicBezTo>
                  <a:cubicBezTo>
                    <a:pt x="1628622" y="401554"/>
                    <a:pt x="1597718" y="453599"/>
                    <a:pt x="1553956" y="492610"/>
                  </a:cubicBezTo>
                  <a:cubicBezTo>
                    <a:pt x="1521090" y="521682"/>
                    <a:pt x="1481313" y="540610"/>
                    <a:pt x="1439118" y="550738"/>
                  </a:cubicBezTo>
                  <a:close/>
                  <a:moveTo>
                    <a:pt x="1712634" y="277221"/>
                  </a:moveTo>
                  <a:cubicBezTo>
                    <a:pt x="1659490" y="279416"/>
                    <a:pt x="1607178" y="294613"/>
                    <a:pt x="1559826" y="318612"/>
                  </a:cubicBezTo>
                  <a:cubicBezTo>
                    <a:pt x="1476019" y="359967"/>
                    <a:pt x="1410856" y="437192"/>
                    <a:pt x="1387179" y="527967"/>
                  </a:cubicBezTo>
                  <a:cubicBezTo>
                    <a:pt x="1370146" y="475709"/>
                    <a:pt x="1344084" y="425838"/>
                    <a:pt x="1305503" y="386289"/>
                  </a:cubicBezTo>
                  <a:cubicBezTo>
                    <a:pt x="1226211" y="304934"/>
                    <a:pt x="1108856" y="259967"/>
                    <a:pt x="995372" y="273773"/>
                  </a:cubicBezTo>
                  <a:cubicBezTo>
                    <a:pt x="888597" y="286224"/>
                    <a:pt x="783758" y="313708"/>
                    <a:pt x="683047" y="351193"/>
                  </a:cubicBezTo>
                  <a:cubicBezTo>
                    <a:pt x="639048" y="364871"/>
                    <a:pt x="591370" y="379064"/>
                    <a:pt x="545563" y="365257"/>
                  </a:cubicBezTo>
                  <a:cubicBezTo>
                    <a:pt x="498789" y="352612"/>
                    <a:pt x="462723" y="312160"/>
                    <a:pt x="450852" y="265837"/>
                  </a:cubicBezTo>
                  <a:cubicBezTo>
                    <a:pt x="437821" y="215644"/>
                    <a:pt x="441369" y="157966"/>
                    <a:pt x="472595" y="114998"/>
                  </a:cubicBezTo>
                  <a:cubicBezTo>
                    <a:pt x="504982" y="68934"/>
                    <a:pt x="567886" y="43966"/>
                    <a:pt x="622338" y="61320"/>
                  </a:cubicBezTo>
                  <a:cubicBezTo>
                    <a:pt x="647628" y="69191"/>
                    <a:pt x="663822" y="91320"/>
                    <a:pt x="676209" y="113449"/>
                  </a:cubicBezTo>
                  <a:cubicBezTo>
                    <a:pt x="657112" y="116417"/>
                    <a:pt x="634145" y="116739"/>
                    <a:pt x="621886" y="134224"/>
                  </a:cubicBezTo>
                  <a:cubicBezTo>
                    <a:pt x="602660" y="161514"/>
                    <a:pt x="604789" y="205449"/>
                    <a:pt x="631821" y="227063"/>
                  </a:cubicBezTo>
                  <a:cubicBezTo>
                    <a:pt x="667628" y="251320"/>
                    <a:pt x="723822" y="236997"/>
                    <a:pt x="742790" y="197707"/>
                  </a:cubicBezTo>
                  <a:cubicBezTo>
                    <a:pt x="760081" y="162030"/>
                    <a:pt x="756791" y="118287"/>
                    <a:pt x="737112" y="84288"/>
                  </a:cubicBezTo>
                  <a:cubicBezTo>
                    <a:pt x="709563" y="33835"/>
                    <a:pt x="653499" y="1255"/>
                    <a:pt x="596273" y="288"/>
                  </a:cubicBezTo>
                  <a:cubicBezTo>
                    <a:pt x="541693" y="-2616"/>
                    <a:pt x="484918" y="16481"/>
                    <a:pt x="447175" y="56869"/>
                  </a:cubicBezTo>
                  <a:cubicBezTo>
                    <a:pt x="412014" y="92804"/>
                    <a:pt x="396401" y="143643"/>
                    <a:pt x="393627" y="192933"/>
                  </a:cubicBezTo>
                  <a:cubicBezTo>
                    <a:pt x="391111" y="244224"/>
                    <a:pt x="399433" y="298159"/>
                    <a:pt x="428529" y="341579"/>
                  </a:cubicBezTo>
                  <a:cubicBezTo>
                    <a:pt x="462917" y="394547"/>
                    <a:pt x="527756" y="422935"/>
                    <a:pt x="589885" y="421386"/>
                  </a:cubicBezTo>
                  <a:cubicBezTo>
                    <a:pt x="633691" y="420096"/>
                    <a:pt x="673756" y="400869"/>
                    <a:pt x="714853" y="387837"/>
                  </a:cubicBezTo>
                  <a:cubicBezTo>
                    <a:pt x="705433" y="406031"/>
                    <a:pt x="689563" y="419450"/>
                    <a:pt x="676015" y="434482"/>
                  </a:cubicBezTo>
                  <a:cubicBezTo>
                    <a:pt x="599369" y="514289"/>
                    <a:pt x="525046" y="596677"/>
                    <a:pt x="441240" y="669257"/>
                  </a:cubicBezTo>
                  <a:cubicBezTo>
                    <a:pt x="392014" y="710935"/>
                    <a:pt x="337433" y="750291"/>
                    <a:pt x="273175" y="763968"/>
                  </a:cubicBezTo>
                  <a:cubicBezTo>
                    <a:pt x="220077" y="775194"/>
                    <a:pt x="159948" y="772290"/>
                    <a:pt x="114851" y="739129"/>
                  </a:cubicBezTo>
                  <a:cubicBezTo>
                    <a:pt x="57690" y="699063"/>
                    <a:pt x="42463" y="617192"/>
                    <a:pt x="66786" y="554418"/>
                  </a:cubicBezTo>
                  <a:cubicBezTo>
                    <a:pt x="82270" y="514160"/>
                    <a:pt x="128916" y="493966"/>
                    <a:pt x="170012" y="499966"/>
                  </a:cubicBezTo>
                  <a:cubicBezTo>
                    <a:pt x="182980" y="502741"/>
                    <a:pt x="191432" y="514160"/>
                    <a:pt x="200851" y="522740"/>
                  </a:cubicBezTo>
                  <a:cubicBezTo>
                    <a:pt x="166271" y="537450"/>
                    <a:pt x="156141" y="583063"/>
                    <a:pt x="175044" y="613773"/>
                  </a:cubicBezTo>
                  <a:cubicBezTo>
                    <a:pt x="195432" y="645322"/>
                    <a:pt x="242593" y="652031"/>
                    <a:pt x="272722" y="630676"/>
                  </a:cubicBezTo>
                  <a:cubicBezTo>
                    <a:pt x="306077" y="608870"/>
                    <a:pt x="315690" y="564224"/>
                    <a:pt x="308593" y="527063"/>
                  </a:cubicBezTo>
                  <a:cubicBezTo>
                    <a:pt x="297560" y="475191"/>
                    <a:pt x="248334" y="436158"/>
                    <a:pt x="196142" y="432676"/>
                  </a:cubicBezTo>
                  <a:cubicBezTo>
                    <a:pt x="157690" y="430224"/>
                    <a:pt x="117689" y="435385"/>
                    <a:pt x="83560" y="454159"/>
                  </a:cubicBezTo>
                  <a:cubicBezTo>
                    <a:pt x="47689" y="473320"/>
                    <a:pt x="21817" y="508288"/>
                    <a:pt x="10204" y="546869"/>
                  </a:cubicBezTo>
                  <a:cubicBezTo>
                    <a:pt x="-11667" y="614934"/>
                    <a:pt x="2204" y="693321"/>
                    <a:pt x="46204" y="749708"/>
                  </a:cubicBezTo>
                  <a:cubicBezTo>
                    <a:pt x="77561" y="789641"/>
                    <a:pt x="127110" y="812092"/>
                    <a:pt x="176852" y="817963"/>
                  </a:cubicBezTo>
                  <a:cubicBezTo>
                    <a:pt x="246465" y="827706"/>
                    <a:pt x="317756" y="809319"/>
                    <a:pt x="378208" y="774673"/>
                  </a:cubicBezTo>
                  <a:cubicBezTo>
                    <a:pt x="515434" y="696930"/>
                    <a:pt x="605822" y="563381"/>
                    <a:pt x="719370" y="458091"/>
                  </a:cubicBezTo>
                  <a:cubicBezTo>
                    <a:pt x="713629" y="490284"/>
                    <a:pt x="701822" y="521317"/>
                    <a:pt x="700209" y="554285"/>
                  </a:cubicBezTo>
                  <a:cubicBezTo>
                    <a:pt x="690274" y="626607"/>
                    <a:pt x="709048" y="704479"/>
                    <a:pt x="758209" y="759575"/>
                  </a:cubicBezTo>
                  <a:cubicBezTo>
                    <a:pt x="829758" y="837963"/>
                    <a:pt x="971242" y="832673"/>
                    <a:pt x="1037049" y="749511"/>
                  </a:cubicBezTo>
                  <a:cubicBezTo>
                    <a:pt x="1062597" y="716543"/>
                    <a:pt x="1081178" y="674220"/>
                    <a:pt x="1074017" y="631769"/>
                  </a:cubicBezTo>
                  <a:cubicBezTo>
                    <a:pt x="1066791" y="579446"/>
                    <a:pt x="1036081" y="526477"/>
                    <a:pt x="985243" y="506413"/>
                  </a:cubicBezTo>
                  <a:cubicBezTo>
                    <a:pt x="944727" y="490929"/>
                    <a:pt x="892338" y="496414"/>
                    <a:pt x="862467" y="530285"/>
                  </a:cubicBezTo>
                  <a:cubicBezTo>
                    <a:pt x="836854" y="557833"/>
                    <a:pt x="837241" y="601188"/>
                    <a:pt x="852209" y="633898"/>
                  </a:cubicBezTo>
                  <a:cubicBezTo>
                    <a:pt x="869499" y="669511"/>
                    <a:pt x="929370" y="668414"/>
                    <a:pt x="945628" y="632479"/>
                  </a:cubicBezTo>
                  <a:cubicBezTo>
                    <a:pt x="956983" y="609253"/>
                    <a:pt x="954144" y="582543"/>
                    <a:pt x="949887" y="558090"/>
                  </a:cubicBezTo>
                  <a:cubicBezTo>
                    <a:pt x="964596" y="562671"/>
                    <a:pt x="980467" y="566284"/>
                    <a:pt x="992661" y="576478"/>
                  </a:cubicBezTo>
                  <a:cubicBezTo>
                    <a:pt x="1023757" y="600931"/>
                    <a:pt x="1030597" y="645962"/>
                    <a:pt x="1020919" y="682414"/>
                  </a:cubicBezTo>
                  <a:cubicBezTo>
                    <a:pt x="1006209" y="734931"/>
                    <a:pt x="952273" y="769705"/>
                    <a:pt x="899047" y="769834"/>
                  </a:cubicBezTo>
                  <a:cubicBezTo>
                    <a:pt x="856466" y="770673"/>
                    <a:pt x="811434" y="755060"/>
                    <a:pt x="784788" y="720609"/>
                  </a:cubicBezTo>
                  <a:cubicBezTo>
                    <a:pt x="755305" y="682931"/>
                    <a:pt x="747756" y="633189"/>
                    <a:pt x="748530" y="586673"/>
                  </a:cubicBezTo>
                  <a:cubicBezTo>
                    <a:pt x="748917" y="522801"/>
                    <a:pt x="767691" y="456027"/>
                    <a:pt x="813177" y="409381"/>
                  </a:cubicBezTo>
                  <a:cubicBezTo>
                    <a:pt x="859176" y="362220"/>
                    <a:pt x="925370" y="341317"/>
                    <a:pt x="989565" y="335316"/>
                  </a:cubicBezTo>
                  <a:cubicBezTo>
                    <a:pt x="1096081" y="321768"/>
                    <a:pt x="1211629" y="360607"/>
                    <a:pt x="1280598" y="444801"/>
                  </a:cubicBezTo>
                  <a:cubicBezTo>
                    <a:pt x="1326825" y="501736"/>
                    <a:pt x="1344110" y="577284"/>
                    <a:pt x="1340227" y="649625"/>
                  </a:cubicBezTo>
                  <a:cubicBezTo>
                    <a:pt x="1412568" y="645742"/>
                    <a:pt x="1488116" y="663028"/>
                    <a:pt x="1545051" y="709254"/>
                  </a:cubicBezTo>
                  <a:cubicBezTo>
                    <a:pt x="1629245" y="778223"/>
                    <a:pt x="1668085" y="893772"/>
                    <a:pt x="1654536" y="1000288"/>
                  </a:cubicBezTo>
                  <a:cubicBezTo>
                    <a:pt x="1648535" y="1064482"/>
                    <a:pt x="1627633" y="1130675"/>
                    <a:pt x="1580471" y="1176675"/>
                  </a:cubicBezTo>
                  <a:cubicBezTo>
                    <a:pt x="1533826" y="1222161"/>
                    <a:pt x="1467051" y="1240935"/>
                    <a:pt x="1403180" y="1241322"/>
                  </a:cubicBezTo>
                  <a:cubicBezTo>
                    <a:pt x="1356663" y="1242096"/>
                    <a:pt x="1306921" y="1234547"/>
                    <a:pt x="1269243" y="1205064"/>
                  </a:cubicBezTo>
                  <a:cubicBezTo>
                    <a:pt x="1234792" y="1178418"/>
                    <a:pt x="1219179" y="1133386"/>
                    <a:pt x="1220018" y="1090805"/>
                  </a:cubicBezTo>
                  <a:cubicBezTo>
                    <a:pt x="1220147" y="1037578"/>
                    <a:pt x="1254921" y="983643"/>
                    <a:pt x="1307438" y="968933"/>
                  </a:cubicBezTo>
                  <a:cubicBezTo>
                    <a:pt x="1343890" y="959255"/>
                    <a:pt x="1388921" y="966095"/>
                    <a:pt x="1413374" y="997191"/>
                  </a:cubicBezTo>
                  <a:cubicBezTo>
                    <a:pt x="1423567" y="1009385"/>
                    <a:pt x="1427180" y="1025256"/>
                    <a:pt x="1431761" y="1039966"/>
                  </a:cubicBezTo>
                  <a:cubicBezTo>
                    <a:pt x="1407308" y="1035708"/>
                    <a:pt x="1380599" y="1032869"/>
                    <a:pt x="1357373" y="1044224"/>
                  </a:cubicBezTo>
                  <a:cubicBezTo>
                    <a:pt x="1321438" y="1060482"/>
                    <a:pt x="1320341" y="1120353"/>
                    <a:pt x="1355954" y="1137643"/>
                  </a:cubicBezTo>
                  <a:cubicBezTo>
                    <a:pt x="1388664" y="1152611"/>
                    <a:pt x="1432020" y="1152998"/>
                    <a:pt x="1459567" y="1127385"/>
                  </a:cubicBezTo>
                  <a:cubicBezTo>
                    <a:pt x="1493438" y="1097514"/>
                    <a:pt x="1498923" y="1045126"/>
                    <a:pt x="1483439" y="1004610"/>
                  </a:cubicBezTo>
                  <a:cubicBezTo>
                    <a:pt x="1463375" y="953771"/>
                    <a:pt x="1410406" y="923061"/>
                    <a:pt x="1358083" y="915836"/>
                  </a:cubicBezTo>
                  <a:cubicBezTo>
                    <a:pt x="1315632" y="908675"/>
                    <a:pt x="1273309" y="927255"/>
                    <a:pt x="1240341" y="952803"/>
                  </a:cubicBezTo>
                  <a:cubicBezTo>
                    <a:pt x="1157179" y="1018610"/>
                    <a:pt x="1151889" y="1160095"/>
                    <a:pt x="1230277" y="1231643"/>
                  </a:cubicBezTo>
                  <a:cubicBezTo>
                    <a:pt x="1285374" y="1280805"/>
                    <a:pt x="1363245" y="1299579"/>
                    <a:pt x="1435568" y="1289643"/>
                  </a:cubicBezTo>
                  <a:cubicBezTo>
                    <a:pt x="1468536" y="1288030"/>
                    <a:pt x="1499568" y="1276223"/>
                    <a:pt x="1531762" y="1270481"/>
                  </a:cubicBezTo>
                  <a:cubicBezTo>
                    <a:pt x="1426472" y="1384030"/>
                    <a:pt x="1292922" y="1474418"/>
                    <a:pt x="1215181" y="1611644"/>
                  </a:cubicBezTo>
                  <a:cubicBezTo>
                    <a:pt x="1180534" y="1672096"/>
                    <a:pt x="1162148" y="1743387"/>
                    <a:pt x="1171890" y="1813001"/>
                  </a:cubicBezTo>
                  <a:cubicBezTo>
                    <a:pt x="1177761" y="1862743"/>
                    <a:pt x="1200212" y="1912292"/>
                    <a:pt x="1240145" y="1943649"/>
                  </a:cubicBezTo>
                  <a:cubicBezTo>
                    <a:pt x="1296532" y="1987648"/>
                    <a:pt x="1374919" y="2001520"/>
                    <a:pt x="1442985" y="1979649"/>
                  </a:cubicBezTo>
                  <a:cubicBezTo>
                    <a:pt x="1481565" y="1968035"/>
                    <a:pt x="1516533" y="1942164"/>
                    <a:pt x="1535694" y="1906293"/>
                  </a:cubicBezTo>
                  <a:cubicBezTo>
                    <a:pt x="1554468" y="1872164"/>
                    <a:pt x="1559630" y="1832163"/>
                    <a:pt x="1557178" y="1793712"/>
                  </a:cubicBezTo>
                  <a:cubicBezTo>
                    <a:pt x="1553695" y="1741518"/>
                    <a:pt x="1514662" y="1692293"/>
                    <a:pt x="1462790" y="1681260"/>
                  </a:cubicBezTo>
                  <a:cubicBezTo>
                    <a:pt x="1425630" y="1674163"/>
                    <a:pt x="1380983" y="1683777"/>
                    <a:pt x="1359177" y="1717131"/>
                  </a:cubicBezTo>
                  <a:cubicBezTo>
                    <a:pt x="1337822" y="1747260"/>
                    <a:pt x="1344532" y="1794422"/>
                    <a:pt x="1376080" y="1814809"/>
                  </a:cubicBezTo>
                  <a:cubicBezTo>
                    <a:pt x="1406790" y="1833712"/>
                    <a:pt x="1452403" y="1823583"/>
                    <a:pt x="1467113" y="1789002"/>
                  </a:cubicBezTo>
                  <a:cubicBezTo>
                    <a:pt x="1475693" y="1798421"/>
                    <a:pt x="1487113" y="1806873"/>
                    <a:pt x="1489887" y="1819841"/>
                  </a:cubicBezTo>
                  <a:cubicBezTo>
                    <a:pt x="1495886" y="1860937"/>
                    <a:pt x="1475693" y="1907582"/>
                    <a:pt x="1435435" y="1923067"/>
                  </a:cubicBezTo>
                  <a:cubicBezTo>
                    <a:pt x="1372661" y="1947389"/>
                    <a:pt x="1290790" y="1932162"/>
                    <a:pt x="1250725" y="1875002"/>
                  </a:cubicBezTo>
                  <a:cubicBezTo>
                    <a:pt x="1217564" y="1829905"/>
                    <a:pt x="1214660" y="1769775"/>
                    <a:pt x="1225886" y="1716678"/>
                  </a:cubicBezTo>
                  <a:cubicBezTo>
                    <a:pt x="1239563" y="1652421"/>
                    <a:pt x="1278918" y="1597839"/>
                    <a:pt x="1320597" y="1548613"/>
                  </a:cubicBezTo>
                  <a:cubicBezTo>
                    <a:pt x="1393177" y="1464807"/>
                    <a:pt x="1475564" y="1390484"/>
                    <a:pt x="1555371" y="1313838"/>
                  </a:cubicBezTo>
                  <a:cubicBezTo>
                    <a:pt x="1570404" y="1300290"/>
                    <a:pt x="1583822" y="1284419"/>
                    <a:pt x="1602017" y="1274999"/>
                  </a:cubicBezTo>
                  <a:cubicBezTo>
                    <a:pt x="1588985" y="1316096"/>
                    <a:pt x="1569758" y="1356161"/>
                    <a:pt x="1568467" y="1399967"/>
                  </a:cubicBezTo>
                  <a:cubicBezTo>
                    <a:pt x="1566919" y="1462096"/>
                    <a:pt x="1595307" y="1526935"/>
                    <a:pt x="1648274" y="1561322"/>
                  </a:cubicBezTo>
                  <a:cubicBezTo>
                    <a:pt x="1691695" y="1590419"/>
                    <a:pt x="1745630" y="1598741"/>
                    <a:pt x="1796920" y="1596225"/>
                  </a:cubicBezTo>
                  <a:cubicBezTo>
                    <a:pt x="1846211" y="1593451"/>
                    <a:pt x="1897050" y="1577838"/>
                    <a:pt x="1932985" y="1542677"/>
                  </a:cubicBezTo>
                  <a:cubicBezTo>
                    <a:pt x="1973372" y="1504935"/>
                    <a:pt x="1992470" y="1448160"/>
                    <a:pt x="1989566" y="1393579"/>
                  </a:cubicBezTo>
                  <a:cubicBezTo>
                    <a:pt x="1988599" y="1336353"/>
                    <a:pt x="1956019" y="1280289"/>
                    <a:pt x="1905566" y="1252740"/>
                  </a:cubicBezTo>
                  <a:cubicBezTo>
                    <a:pt x="1871567" y="1233062"/>
                    <a:pt x="1827824" y="1229771"/>
                    <a:pt x="1792147" y="1247062"/>
                  </a:cubicBezTo>
                  <a:cubicBezTo>
                    <a:pt x="1752857" y="1266030"/>
                    <a:pt x="1738535" y="1322224"/>
                    <a:pt x="1762792" y="1358031"/>
                  </a:cubicBezTo>
                  <a:cubicBezTo>
                    <a:pt x="1784405" y="1385064"/>
                    <a:pt x="1828340" y="1387193"/>
                    <a:pt x="1855631" y="1367966"/>
                  </a:cubicBezTo>
                  <a:cubicBezTo>
                    <a:pt x="1873116" y="1355708"/>
                    <a:pt x="1873437" y="1332739"/>
                    <a:pt x="1876405" y="1313643"/>
                  </a:cubicBezTo>
                  <a:cubicBezTo>
                    <a:pt x="1898534" y="1326030"/>
                    <a:pt x="1920664" y="1342225"/>
                    <a:pt x="1928535" y="1367514"/>
                  </a:cubicBezTo>
                  <a:cubicBezTo>
                    <a:pt x="1945889" y="1421966"/>
                    <a:pt x="1920921" y="1484870"/>
                    <a:pt x="1874857" y="1517257"/>
                  </a:cubicBezTo>
                  <a:cubicBezTo>
                    <a:pt x="1831889" y="1548483"/>
                    <a:pt x="1774211" y="1552031"/>
                    <a:pt x="1724017" y="1539000"/>
                  </a:cubicBezTo>
                  <a:cubicBezTo>
                    <a:pt x="1677695" y="1527129"/>
                    <a:pt x="1637243" y="1491063"/>
                    <a:pt x="1624598" y="1444289"/>
                  </a:cubicBezTo>
                  <a:cubicBezTo>
                    <a:pt x="1610791" y="1398483"/>
                    <a:pt x="1624984" y="1350805"/>
                    <a:pt x="1638662" y="1306805"/>
                  </a:cubicBezTo>
                  <a:cubicBezTo>
                    <a:pt x="1676146" y="1206095"/>
                    <a:pt x="1703630" y="1101255"/>
                    <a:pt x="1716081" y="994481"/>
                  </a:cubicBezTo>
                  <a:cubicBezTo>
                    <a:pt x="1729888" y="880996"/>
                    <a:pt x="1684921" y="763641"/>
                    <a:pt x="1603565" y="684350"/>
                  </a:cubicBezTo>
                  <a:cubicBezTo>
                    <a:pt x="1564017" y="645769"/>
                    <a:pt x="1514146" y="619705"/>
                    <a:pt x="1461888" y="602673"/>
                  </a:cubicBezTo>
                  <a:cubicBezTo>
                    <a:pt x="1552662" y="578996"/>
                    <a:pt x="1629888" y="513834"/>
                    <a:pt x="1671243" y="430026"/>
                  </a:cubicBezTo>
                  <a:cubicBezTo>
                    <a:pt x="1695242" y="382677"/>
                    <a:pt x="1710439" y="330365"/>
                    <a:pt x="1712634" y="2772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5400000" algn="bl" rotWithShape="0">
                <a:srgbClr val="FFFFFF">
                  <a:alpha val="17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" name="Google Shape;41;p1"/>
          <p:cNvGrpSpPr/>
          <p:nvPr/>
        </p:nvGrpSpPr>
        <p:grpSpPr>
          <a:xfrm rot="10800000" flipH="1">
            <a:off x="11052622" y="5720411"/>
            <a:ext cx="1040514" cy="1040512"/>
            <a:chOff x="3147602" y="349815"/>
            <a:chExt cx="2289359" cy="2289356"/>
          </a:xfrm>
        </p:grpSpPr>
        <p:sp>
          <p:nvSpPr>
            <p:cNvPr id="42" name="Google Shape;42;p1"/>
            <p:cNvSpPr/>
            <p:nvPr/>
          </p:nvSpPr>
          <p:spPr>
            <a:xfrm>
              <a:off x="4422072" y="349815"/>
              <a:ext cx="216259" cy="674757"/>
            </a:xfrm>
            <a:custGeom>
              <a:avLst/>
              <a:gdLst/>
              <a:ahLst/>
              <a:cxnLst/>
              <a:rect l="l" t="t" r="r" b="b"/>
              <a:pathLst>
                <a:path w="216259" h="674757" extrusionOk="0">
                  <a:moveTo>
                    <a:pt x="73032" y="447660"/>
                  </a:moveTo>
                  <a:cubicBezTo>
                    <a:pt x="89871" y="522562"/>
                    <a:pt x="97872" y="599144"/>
                    <a:pt x="110838" y="674758"/>
                  </a:cubicBezTo>
                  <a:cubicBezTo>
                    <a:pt x="128451" y="577338"/>
                    <a:pt x="134581" y="477144"/>
                    <a:pt x="167678" y="383208"/>
                  </a:cubicBezTo>
                  <a:cubicBezTo>
                    <a:pt x="186581" y="319337"/>
                    <a:pt x="211291" y="256047"/>
                    <a:pt x="216260" y="189207"/>
                  </a:cubicBezTo>
                  <a:cubicBezTo>
                    <a:pt x="216260" y="134755"/>
                    <a:pt x="213227" y="74238"/>
                    <a:pt x="177808" y="29980"/>
                  </a:cubicBezTo>
                  <a:cubicBezTo>
                    <a:pt x="140259" y="-16859"/>
                    <a:pt x="58194" y="-6729"/>
                    <a:pt x="30646" y="45852"/>
                  </a:cubicBezTo>
                  <a:cubicBezTo>
                    <a:pt x="-4709" y="110045"/>
                    <a:pt x="-8128" y="189658"/>
                    <a:pt x="13484" y="259013"/>
                  </a:cubicBezTo>
                  <a:cubicBezTo>
                    <a:pt x="30839" y="322626"/>
                    <a:pt x="55677" y="383982"/>
                    <a:pt x="73032" y="4476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5400000" algn="bl" rotWithShape="0">
                <a:srgbClr val="FFFFFF">
                  <a:alpha val="17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1"/>
            <p:cNvSpPr/>
            <p:nvPr/>
          </p:nvSpPr>
          <p:spPr>
            <a:xfrm>
              <a:off x="4762204" y="1148444"/>
              <a:ext cx="674757" cy="216259"/>
            </a:xfrm>
            <a:custGeom>
              <a:avLst/>
              <a:gdLst/>
              <a:ahLst/>
              <a:cxnLst/>
              <a:rect l="l" t="t" r="r" b="b"/>
              <a:pathLst>
                <a:path w="674757" h="216259" extrusionOk="0">
                  <a:moveTo>
                    <a:pt x="227098" y="143227"/>
                  </a:moveTo>
                  <a:cubicBezTo>
                    <a:pt x="152195" y="126388"/>
                    <a:pt x="75613" y="118388"/>
                    <a:pt x="0" y="105421"/>
                  </a:cubicBezTo>
                  <a:cubicBezTo>
                    <a:pt x="97420" y="87808"/>
                    <a:pt x="197614" y="81679"/>
                    <a:pt x="291550" y="48581"/>
                  </a:cubicBezTo>
                  <a:cubicBezTo>
                    <a:pt x="355421" y="29678"/>
                    <a:pt x="418711" y="4968"/>
                    <a:pt x="485551" y="0"/>
                  </a:cubicBezTo>
                  <a:cubicBezTo>
                    <a:pt x="540003" y="0"/>
                    <a:pt x="600520" y="3033"/>
                    <a:pt x="644778" y="38452"/>
                  </a:cubicBezTo>
                  <a:cubicBezTo>
                    <a:pt x="691616" y="76001"/>
                    <a:pt x="681488" y="158065"/>
                    <a:pt x="628906" y="185614"/>
                  </a:cubicBezTo>
                  <a:cubicBezTo>
                    <a:pt x="564713" y="220968"/>
                    <a:pt x="485100" y="224388"/>
                    <a:pt x="415745" y="202775"/>
                  </a:cubicBezTo>
                  <a:cubicBezTo>
                    <a:pt x="352131" y="185421"/>
                    <a:pt x="290776" y="160583"/>
                    <a:pt x="227098" y="1432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5400000" algn="bl" rotWithShape="0">
                <a:srgbClr val="FFFFFF">
                  <a:alpha val="17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1"/>
            <p:cNvSpPr/>
            <p:nvPr/>
          </p:nvSpPr>
          <p:spPr>
            <a:xfrm>
              <a:off x="4111720" y="588055"/>
              <a:ext cx="310865" cy="350967"/>
            </a:xfrm>
            <a:custGeom>
              <a:avLst/>
              <a:gdLst/>
              <a:ahLst/>
              <a:cxnLst/>
              <a:rect l="l" t="t" r="r" b="b"/>
              <a:pathLst>
                <a:path w="310865" h="350967" extrusionOk="0">
                  <a:moveTo>
                    <a:pt x="27577" y="148386"/>
                  </a:moveTo>
                  <a:cubicBezTo>
                    <a:pt x="77576" y="195742"/>
                    <a:pt x="150545" y="203484"/>
                    <a:pt x="205836" y="242516"/>
                  </a:cubicBezTo>
                  <a:cubicBezTo>
                    <a:pt x="247320" y="270322"/>
                    <a:pt x="279706" y="309291"/>
                    <a:pt x="306481" y="350968"/>
                  </a:cubicBezTo>
                  <a:cubicBezTo>
                    <a:pt x="317063" y="314322"/>
                    <a:pt x="306676" y="276451"/>
                    <a:pt x="294546" y="241677"/>
                  </a:cubicBezTo>
                  <a:cubicBezTo>
                    <a:pt x="273514" y="183741"/>
                    <a:pt x="243514" y="128967"/>
                    <a:pt x="205062" y="80774"/>
                  </a:cubicBezTo>
                  <a:cubicBezTo>
                    <a:pt x="178610" y="49096"/>
                    <a:pt x="147643" y="18322"/>
                    <a:pt x="107642" y="5031"/>
                  </a:cubicBezTo>
                  <a:cubicBezTo>
                    <a:pt x="81320" y="-4452"/>
                    <a:pt x="49771" y="-840"/>
                    <a:pt x="28804" y="18515"/>
                  </a:cubicBezTo>
                  <a:cubicBezTo>
                    <a:pt x="-9068" y="50450"/>
                    <a:pt x="-9714" y="115677"/>
                    <a:pt x="27577" y="1483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5400000" algn="bl" rotWithShape="0">
                <a:srgbClr val="FFFFFF">
                  <a:alpha val="17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1"/>
            <p:cNvSpPr/>
            <p:nvPr/>
          </p:nvSpPr>
          <p:spPr>
            <a:xfrm>
              <a:off x="4847753" y="1364191"/>
              <a:ext cx="350967" cy="310865"/>
            </a:xfrm>
            <a:custGeom>
              <a:avLst/>
              <a:gdLst/>
              <a:ahLst/>
              <a:cxnLst/>
              <a:rect l="l" t="t" r="r" b="b"/>
              <a:pathLst>
                <a:path w="350967" h="310865" extrusionOk="0">
                  <a:moveTo>
                    <a:pt x="202581" y="283289"/>
                  </a:moveTo>
                  <a:cubicBezTo>
                    <a:pt x="155226" y="233289"/>
                    <a:pt x="147484" y="160321"/>
                    <a:pt x="108452" y="105030"/>
                  </a:cubicBezTo>
                  <a:cubicBezTo>
                    <a:pt x="80645" y="63545"/>
                    <a:pt x="41677" y="31159"/>
                    <a:pt x="0" y="4385"/>
                  </a:cubicBezTo>
                  <a:cubicBezTo>
                    <a:pt x="36646" y="-6197"/>
                    <a:pt x="74516" y="4190"/>
                    <a:pt x="109291" y="16319"/>
                  </a:cubicBezTo>
                  <a:cubicBezTo>
                    <a:pt x="167226" y="37351"/>
                    <a:pt x="222001" y="67352"/>
                    <a:pt x="270194" y="105804"/>
                  </a:cubicBezTo>
                  <a:cubicBezTo>
                    <a:pt x="301871" y="132255"/>
                    <a:pt x="332645" y="163224"/>
                    <a:pt x="345936" y="203224"/>
                  </a:cubicBezTo>
                  <a:cubicBezTo>
                    <a:pt x="355419" y="229546"/>
                    <a:pt x="351807" y="261094"/>
                    <a:pt x="332452" y="282062"/>
                  </a:cubicBezTo>
                  <a:cubicBezTo>
                    <a:pt x="300517" y="319933"/>
                    <a:pt x="235290" y="320579"/>
                    <a:pt x="202581" y="2832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5400000" algn="bl" rotWithShape="0">
                <a:srgbClr val="FFFFFF">
                  <a:alpha val="17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1"/>
            <p:cNvSpPr/>
            <p:nvPr/>
          </p:nvSpPr>
          <p:spPr>
            <a:xfrm>
              <a:off x="4632491" y="588147"/>
              <a:ext cx="310704" cy="350939"/>
            </a:xfrm>
            <a:custGeom>
              <a:avLst/>
              <a:gdLst/>
              <a:ahLst/>
              <a:cxnLst/>
              <a:rect l="l" t="t" r="r" b="b"/>
              <a:pathLst>
                <a:path w="310704" h="350939" extrusionOk="0">
                  <a:moveTo>
                    <a:pt x="3647" y="350940"/>
                  </a:moveTo>
                  <a:cubicBezTo>
                    <a:pt x="23646" y="322682"/>
                    <a:pt x="43195" y="293391"/>
                    <a:pt x="70164" y="271133"/>
                  </a:cubicBezTo>
                  <a:cubicBezTo>
                    <a:pt x="125776" y="222102"/>
                    <a:pt x="201003" y="206359"/>
                    <a:pt x="261970" y="165907"/>
                  </a:cubicBezTo>
                  <a:cubicBezTo>
                    <a:pt x="288487" y="148165"/>
                    <a:pt x="311520" y="119972"/>
                    <a:pt x="310552" y="86488"/>
                  </a:cubicBezTo>
                  <a:cubicBezTo>
                    <a:pt x="313003" y="47778"/>
                    <a:pt x="285778" y="8165"/>
                    <a:pt x="246745" y="1197"/>
                  </a:cubicBezTo>
                  <a:cubicBezTo>
                    <a:pt x="209712" y="-5126"/>
                    <a:pt x="174164" y="14552"/>
                    <a:pt x="146937" y="37907"/>
                  </a:cubicBezTo>
                  <a:cubicBezTo>
                    <a:pt x="93904" y="84488"/>
                    <a:pt x="56873" y="146552"/>
                    <a:pt x="28421" y="210488"/>
                  </a:cubicBezTo>
                  <a:cubicBezTo>
                    <a:pt x="10292" y="254553"/>
                    <a:pt x="-7966" y="302682"/>
                    <a:pt x="3647" y="3509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5400000" algn="bl" rotWithShape="0">
                <a:srgbClr val="FFFFFF">
                  <a:alpha val="17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4847688" y="843581"/>
              <a:ext cx="350940" cy="310704"/>
            </a:xfrm>
            <a:custGeom>
              <a:avLst/>
              <a:gdLst/>
              <a:ahLst/>
              <a:cxnLst/>
              <a:rect l="l" t="t" r="r" b="b"/>
              <a:pathLst>
                <a:path w="350940" h="310704" extrusionOk="0">
                  <a:moveTo>
                    <a:pt x="0" y="307058"/>
                  </a:moveTo>
                  <a:cubicBezTo>
                    <a:pt x="28258" y="287058"/>
                    <a:pt x="57549" y="267510"/>
                    <a:pt x="79807" y="240541"/>
                  </a:cubicBezTo>
                  <a:cubicBezTo>
                    <a:pt x="128839" y="184929"/>
                    <a:pt x="144581" y="109702"/>
                    <a:pt x="185033" y="48734"/>
                  </a:cubicBezTo>
                  <a:cubicBezTo>
                    <a:pt x="202776" y="22218"/>
                    <a:pt x="230968" y="-815"/>
                    <a:pt x="264452" y="153"/>
                  </a:cubicBezTo>
                  <a:cubicBezTo>
                    <a:pt x="303162" y="-2298"/>
                    <a:pt x="342775" y="24927"/>
                    <a:pt x="349743" y="63960"/>
                  </a:cubicBezTo>
                  <a:cubicBezTo>
                    <a:pt x="356066" y="100993"/>
                    <a:pt x="336389" y="136541"/>
                    <a:pt x="313034" y="163768"/>
                  </a:cubicBezTo>
                  <a:cubicBezTo>
                    <a:pt x="266453" y="216801"/>
                    <a:pt x="204388" y="253832"/>
                    <a:pt x="140452" y="282284"/>
                  </a:cubicBezTo>
                  <a:cubicBezTo>
                    <a:pt x="96388" y="300412"/>
                    <a:pt x="48258" y="318670"/>
                    <a:pt x="0" y="30705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5400000" algn="bl" rotWithShape="0">
                <a:srgbClr val="FFFFFF">
                  <a:alpha val="17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1"/>
            <p:cNvSpPr/>
            <p:nvPr/>
          </p:nvSpPr>
          <p:spPr>
            <a:xfrm>
              <a:off x="4266225" y="1247321"/>
              <a:ext cx="273229" cy="273229"/>
            </a:xfrm>
            <a:custGeom>
              <a:avLst/>
              <a:gdLst/>
              <a:ahLst/>
              <a:cxnLst/>
              <a:rect l="l" t="t" r="r" b="b"/>
              <a:pathLst>
                <a:path w="273229" h="273229" extrusionOk="0">
                  <a:moveTo>
                    <a:pt x="92553" y="180676"/>
                  </a:moveTo>
                  <a:cubicBezTo>
                    <a:pt x="87570" y="179467"/>
                    <a:pt x="82689" y="177798"/>
                    <a:pt x="77975" y="175640"/>
                  </a:cubicBezTo>
                  <a:cubicBezTo>
                    <a:pt x="50168" y="163317"/>
                    <a:pt x="40169" y="127769"/>
                    <a:pt x="48427" y="100349"/>
                  </a:cubicBezTo>
                  <a:cubicBezTo>
                    <a:pt x="53525" y="84607"/>
                    <a:pt x="67718" y="74866"/>
                    <a:pt x="80878" y="66284"/>
                  </a:cubicBezTo>
                  <a:cubicBezTo>
                    <a:pt x="84492" y="86865"/>
                    <a:pt x="96686" y="118219"/>
                    <a:pt x="123523" y="110671"/>
                  </a:cubicBezTo>
                  <a:cubicBezTo>
                    <a:pt x="166621" y="96091"/>
                    <a:pt x="165007" y="29833"/>
                    <a:pt x="127846" y="8865"/>
                  </a:cubicBezTo>
                  <a:cubicBezTo>
                    <a:pt x="98234" y="-9845"/>
                    <a:pt x="60556" y="3768"/>
                    <a:pt x="36103" y="24607"/>
                  </a:cubicBezTo>
                  <a:cubicBezTo>
                    <a:pt x="-20775" y="72999"/>
                    <a:pt x="-8941" y="182207"/>
                    <a:pt x="60988" y="212242"/>
                  </a:cubicBezTo>
                  <a:cubicBezTo>
                    <a:pt x="91023" y="282170"/>
                    <a:pt x="200231" y="294005"/>
                    <a:pt x="248623" y="237126"/>
                  </a:cubicBezTo>
                  <a:cubicBezTo>
                    <a:pt x="269462" y="212674"/>
                    <a:pt x="283074" y="174996"/>
                    <a:pt x="264364" y="145384"/>
                  </a:cubicBezTo>
                  <a:cubicBezTo>
                    <a:pt x="243397" y="108222"/>
                    <a:pt x="177139" y="106610"/>
                    <a:pt x="162559" y="149706"/>
                  </a:cubicBezTo>
                  <a:cubicBezTo>
                    <a:pt x="155010" y="176545"/>
                    <a:pt x="186364" y="188738"/>
                    <a:pt x="206946" y="192352"/>
                  </a:cubicBezTo>
                  <a:cubicBezTo>
                    <a:pt x="198365" y="205512"/>
                    <a:pt x="188623" y="219705"/>
                    <a:pt x="172881" y="224803"/>
                  </a:cubicBezTo>
                  <a:cubicBezTo>
                    <a:pt x="145461" y="233061"/>
                    <a:pt x="109912" y="223061"/>
                    <a:pt x="97590" y="195255"/>
                  </a:cubicBezTo>
                  <a:cubicBezTo>
                    <a:pt x="95431" y="190541"/>
                    <a:pt x="93763" y="185660"/>
                    <a:pt x="92553" y="1806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5400000" algn="bl" rotWithShape="0">
                <a:srgbClr val="FFFFFF">
                  <a:alpha val="17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1"/>
            <p:cNvSpPr/>
            <p:nvPr/>
          </p:nvSpPr>
          <p:spPr>
            <a:xfrm>
              <a:off x="3147602" y="649319"/>
              <a:ext cx="1989853" cy="1989852"/>
            </a:xfrm>
            <a:custGeom>
              <a:avLst/>
              <a:gdLst/>
              <a:ahLst/>
              <a:cxnLst/>
              <a:rect l="l" t="t" r="r" b="b"/>
              <a:pathLst>
                <a:path w="1989853" h="1989852" extrusionOk="0">
                  <a:moveTo>
                    <a:pt x="1439118" y="550738"/>
                  </a:moveTo>
                  <a:cubicBezTo>
                    <a:pt x="1449244" y="508543"/>
                    <a:pt x="1468173" y="468765"/>
                    <a:pt x="1497245" y="435900"/>
                  </a:cubicBezTo>
                  <a:cubicBezTo>
                    <a:pt x="1536257" y="392137"/>
                    <a:pt x="1588301" y="361234"/>
                    <a:pt x="1644629" y="345226"/>
                  </a:cubicBezTo>
                  <a:cubicBezTo>
                    <a:pt x="1628622" y="401554"/>
                    <a:pt x="1597718" y="453599"/>
                    <a:pt x="1553956" y="492610"/>
                  </a:cubicBezTo>
                  <a:cubicBezTo>
                    <a:pt x="1521090" y="521682"/>
                    <a:pt x="1481313" y="540610"/>
                    <a:pt x="1439118" y="550738"/>
                  </a:cubicBezTo>
                  <a:close/>
                  <a:moveTo>
                    <a:pt x="1712634" y="277221"/>
                  </a:moveTo>
                  <a:cubicBezTo>
                    <a:pt x="1659490" y="279416"/>
                    <a:pt x="1607178" y="294613"/>
                    <a:pt x="1559826" y="318612"/>
                  </a:cubicBezTo>
                  <a:cubicBezTo>
                    <a:pt x="1476019" y="359967"/>
                    <a:pt x="1410856" y="437192"/>
                    <a:pt x="1387179" y="527967"/>
                  </a:cubicBezTo>
                  <a:cubicBezTo>
                    <a:pt x="1370146" y="475709"/>
                    <a:pt x="1344084" y="425838"/>
                    <a:pt x="1305503" y="386289"/>
                  </a:cubicBezTo>
                  <a:cubicBezTo>
                    <a:pt x="1226211" y="304934"/>
                    <a:pt x="1108856" y="259967"/>
                    <a:pt x="995372" y="273773"/>
                  </a:cubicBezTo>
                  <a:cubicBezTo>
                    <a:pt x="888597" y="286224"/>
                    <a:pt x="783758" y="313708"/>
                    <a:pt x="683047" y="351193"/>
                  </a:cubicBezTo>
                  <a:cubicBezTo>
                    <a:pt x="639048" y="364871"/>
                    <a:pt x="591370" y="379064"/>
                    <a:pt x="545563" y="365257"/>
                  </a:cubicBezTo>
                  <a:cubicBezTo>
                    <a:pt x="498789" y="352612"/>
                    <a:pt x="462723" y="312160"/>
                    <a:pt x="450852" y="265837"/>
                  </a:cubicBezTo>
                  <a:cubicBezTo>
                    <a:pt x="437821" y="215644"/>
                    <a:pt x="441369" y="157966"/>
                    <a:pt x="472595" y="114998"/>
                  </a:cubicBezTo>
                  <a:cubicBezTo>
                    <a:pt x="504982" y="68934"/>
                    <a:pt x="567886" y="43966"/>
                    <a:pt x="622338" y="61320"/>
                  </a:cubicBezTo>
                  <a:cubicBezTo>
                    <a:pt x="647628" y="69191"/>
                    <a:pt x="663822" y="91320"/>
                    <a:pt x="676209" y="113449"/>
                  </a:cubicBezTo>
                  <a:cubicBezTo>
                    <a:pt x="657112" y="116417"/>
                    <a:pt x="634145" y="116739"/>
                    <a:pt x="621886" y="134224"/>
                  </a:cubicBezTo>
                  <a:cubicBezTo>
                    <a:pt x="602660" y="161514"/>
                    <a:pt x="604789" y="205449"/>
                    <a:pt x="631821" y="227063"/>
                  </a:cubicBezTo>
                  <a:cubicBezTo>
                    <a:pt x="667628" y="251320"/>
                    <a:pt x="723822" y="236997"/>
                    <a:pt x="742790" y="197707"/>
                  </a:cubicBezTo>
                  <a:cubicBezTo>
                    <a:pt x="760081" y="162030"/>
                    <a:pt x="756791" y="118287"/>
                    <a:pt x="737112" y="84288"/>
                  </a:cubicBezTo>
                  <a:cubicBezTo>
                    <a:pt x="709563" y="33835"/>
                    <a:pt x="653499" y="1255"/>
                    <a:pt x="596273" y="288"/>
                  </a:cubicBezTo>
                  <a:cubicBezTo>
                    <a:pt x="541693" y="-2616"/>
                    <a:pt x="484918" y="16481"/>
                    <a:pt x="447175" y="56869"/>
                  </a:cubicBezTo>
                  <a:cubicBezTo>
                    <a:pt x="412014" y="92804"/>
                    <a:pt x="396401" y="143643"/>
                    <a:pt x="393627" y="192933"/>
                  </a:cubicBezTo>
                  <a:cubicBezTo>
                    <a:pt x="391111" y="244224"/>
                    <a:pt x="399433" y="298159"/>
                    <a:pt x="428529" y="341579"/>
                  </a:cubicBezTo>
                  <a:cubicBezTo>
                    <a:pt x="462917" y="394547"/>
                    <a:pt x="527756" y="422935"/>
                    <a:pt x="589885" y="421386"/>
                  </a:cubicBezTo>
                  <a:cubicBezTo>
                    <a:pt x="633691" y="420096"/>
                    <a:pt x="673756" y="400869"/>
                    <a:pt x="714853" y="387837"/>
                  </a:cubicBezTo>
                  <a:cubicBezTo>
                    <a:pt x="705433" y="406031"/>
                    <a:pt x="689563" y="419450"/>
                    <a:pt x="676015" y="434482"/>
                  </a:cubicBezTo>
                  <a:cubicBezTo>
                    <a:pt x="599369" y="514289"/>
                    <a:pt x="525046" y="596677"/>
                    <a:pt x="441240" y="669257"/>
                  </a:cubicBezTo>
                  <a:cubicBezTo>
                    <a:pt x="392014" y="710935"/>
                    <a:pt x="337433" y="750291"/>
                    <a:pt x="273175" y="763968"/>
                  </a:cubicBezTo>
                  <a:cubicBezTo>
                    <a:pt x="220077" y="775194"/>
                    <a:pt x="159948" y="772290"/>
                    <a:pt x="114851" y="739129"/>
                  </a:cubicBezTo>
                  <a:cubicBezTo>
                    <a:pt x="57690" y="699063"/>
                    <a:pt x="42463" y="617192"/>
                    <a:pt x="66786" y="554418"/>
                  </a:cubicBezTo>
                  <a:cubicBezTo>
                    <a:pt x="82270" y="514160"/>
                    <a:pt x="128916" y="493966"/>
                    <a:pt x="170012" y="499966"/>
                  </a:cubicBezTo>
                  <a:cubicBezTo>
                    <a:pt x="182980" y="502741"/>
                    <a:pt x="191432" y="514160"/>
                    <a:pt x="200851" y="522740"/>
                  </a:cubicBezTo>
                  <a:cubicBezTo>
                    <a:pt x="166271" y="537450"/>
                    <a:pt x="156141" y="583063"/>
                    <a:pt x="175044" y="613773"/>
                  </a:cubicBezTo>
                  <a:cubicBezTo>
                    <a:pt x="195432" y="645322"/>
                    <a:pt x="242593" y="652031"/>
                    <a:pt x="272722" y="630676"/>
                  </a:cubicBezTo>
                  <a:cubicBezTo>
                    <a:pt x="306077" y="608870"/>
                    <a:pt x="315690" y="564224"/>
                    <a:pt x="308593" y="527063"/>
                  </a:cubicBezTo>
                  <a:cubicBezTo>
                    <a:pt x="297560" y="475191"/>
                    <a:pt x="248334" y="436158"/>
                    <a:pt x="196142" y="432676"/>
                  </a:cubicBezTo>
                  <a:cubicBezTo>
                    <a:pt x="157690" y="430224"/>
                    <a:pt x="117689" y="435385"/>
                    <a:pt x="83560" y="454159"/>
                  </a:cubicBezTo>
                  <a:cubicBezTo>
                    <a:pt x="47689" y="473320"/>
                    <a:pt x="21817" y="508288"/>
                    <a:pt x="10204" y="546869"/>
                  </a:cubicBezTo>
                  <a:cubicBezTo>
                    <a:pt x="-11667" y="614934"/>
                    <a:pt x="2204" y="693321"/>
                    <a:pt x="46204" y="749708"/>
                  </a:cubicBezTo>
                  <a:cubicBezTo>
                    <a:pt x="77561" y="789641"/>
                    <a:pt x="127110" y="812092"/>
                    <a:pt x="176852" y="817963"/>
                  </a:cubicBezTo>
                  <a:cubicBezTo>
                    <a:pt x="246465" y="827706"/>
                    <a:pt x="317756" y="809319"/>
                    <a:pt x="378208" y="774673"/>
                  </a:cubicBezTo>
                  <a:cubicBezTo>
                    <a:pt x="515434" y="696930"/>
                    <a:pt x="605822" y="563381"/>
                    <a:pt x="719370" y="458091"/>
                  </a:cubicBezTo>
                  <a:cubicBezTo>
                    <a:pt x="713629" y="490284"/>
                    <a:pt x="701822" y="521317"/>
                    <a:pt x="700209" y="554285"/>
                  </a:cubicBezTo>
                  <a:cubicBezTo>
                    <a:pt x="690274" y="626607"/>
                    <a:pt x="709048" y="704479"/>
                    <a:pt x="758209" y="759575"/>
                  </a:cubicBezTo>
                  <a:cubicBezTo>
                    <a:pt x="829758" y="837963"/>
                    <a:pt x="971242" y="832673"/>
                    <a:pt x="1037049" y="749511"/>
                  </a:cubicBezTo>
                  <a:cubicBezTo>
                    <a:pt x="1062597" y="716543"/>
                    <a:pt x="1081178" y="674220"/>
                    <a:pt x="1074017" y="631769"/>
                  </a:cubicBezTo>
                  <a:cubicBezTo>
                    <a:pt x="1066791" y="579446"/>
                    <a:pt x="1036081" y="526477"/>
                    <a:pt x="985243" y="506413"/>
                  </a:cubicBezTo>
                  <a:cubicBezTo>
                    <a:pt x="944727" y="490929"/>
                    <a:pt x="892338" y="496414"/>
                    <a:pt x="862467" y="530285"/>
                  </a:cubicBezTo>
                  <a:cubicBezTo>
                    <a:pt x="836854" y="557833"/>
                    <a:pt x="837241" y="601188"/>
                    <a:pt x="852209" y="633898"/>
                  </a:cubicBezTo>
                  <a:cubicBezTo>
                    <a:pt x="869499" y="669511"/>
                    <a:pt x="929370" y="668414"/>
                    <a:pt x="945628" y="632479"/>
                  </a:cubicBezTo>
                  <a:cubicBezTo>
                    <a:pt x="956983" y="609253"/>
                    <a:pt x="954144" y="582543"/>
                    <a:pt x="949887" y="558090"/>
                  </a:cubicBezTo>
                  <a:cubicBezTo>
                    <a:pt x="964596" y="562671"/>
                    <a:pt x="980467" y="566284"/>
                    <a:pt x="992661" y="576478"/>
                  </a:cubicBezTo>
                  <a:cubicBezTo>
                    <a:pt x="1023757" y="600931"/>
                    <a:pt x="1030597" y="645962"/>
                    <a:pt x="1020919" y="682414"/>
                  </a:cubicBezTo>
                  <a:cubicBezTo>
                    <a:pt x="1006209" y="734931"/>
                    <a:pt x="952273" y="769705"/>
                    <a:pt x="899047" y="769834"/>
                  </a:cubicBezTo>
                  <a:cubicBezTo>
                    <a:pt x="856466" y="770673"/>
                    <a:pt x="811434" y="755060"/>
                    <a:pt x="784788" y="720609"/>
                  </a:cubicBezTo>
                  <a:cubicBezTo>
                    <a:pt x="755305" y="682931"/>
                    <a:pt x="747756" y="633189"/>
                    <a:pt x="748530" y="586673"/>
                  </a:cubicBezTo>
                  <a:cubicBezTo>
                    <a:pt x="748917" y="522801"/>
                    <a:pt x="767691" y="456027"/>
                    <a:pt x="813177" y="409381"/>
                  </a:cubicBezTo>
                  <a:cubicBezTo>
                    <a:pt x="859176" y="362220"/>
                    <a:pt x="925370" y="341317"/>
                    <a:pt x="989565" y="335316"/>
                  </a:cubicBezTo>
                  <a:cubicBezTo>
                    <a:pt x="1096081" y="321768"/>
                    <a:pt x="1211629" y="360607"/>
                    <a:pt x="1280598" y="444801"/>
                  </a:cubicBezTo>
                  <a:cubicBezTo>
                    <a:pt x="1326825" y="501736"/>
                    <a:pt x="1344110" y="577284"/>
                    <a:pt x="1340227" y="649625"/>
                  </a:cubicBezTo>
                  <a:cubicBezTo>
                    <a:pt x="1412568" y="645742"/>
                    <a:pt x="1488116" y="663028"/>
                    <a:pt x="1545051" y="709254"/>
                  </a:cubicBezTo>
                  <a:cubicBezTo>
                    <a:pt x="1629245" y="778223"/>
                    <a:pt x="1668085" y="893772"/>
                    <a:pt x="1654536" y="1000288"/>
                  </a:cubicBezTo>
                  <a:cubicBezTo>
                    <a:pt x="1648535" y="1064482"/>
                    <a:pt x="1627633" y="1130675"/>
                    <a:pt x="1580471" y="1176675"/>
                  </a:cubicBezTo>
                  <a:cubicBezTo>
                    <a:pt x="1533826" y="1222161"/>
                    <a:pt x="1467051" y="1240935"/>
                    <a:pt x="1403180" y="1241322"/>
                  </a:cubicBezTo>
                  <a:cubicBezTo>
                    <a:pt x="1356663" y="1242096"/>
                    <a:pt x="1306921" y="1234547"/>
                    <a:pt x="1269243" y="1205064"/>
                  </a:cubicBezTo>
                  <a:cubicBezTo>
                    <a:pt x="1234792" y="1178418"/>
                    <a:pt x="1219179" y="1133386"/>
                    <a:pt x="1220018" y="1090805"/>
                  </a:cubicBezTo>
                  <a:cubicBezTo>
                    <a:pt x="1220147" y="1037578"/>
                    <a:pt x="1254921" y="983643"/>
                    <a:pt x="1307438" y="968933"/>
                  </a:cubicBezTo>
                  <a:cubicBezTo>
                    <a:pt x="1343890" y="959255"/>
                    <a:pt x="1388921" y="966095"/>
                    <a:pt x="1413374" y="997191"/>
                  </a:cubicBezTo>
                  <a:cubicBezTo>
                    <a:pt x="1423567" y="1009385"/>
                    <a:pt x="1427180" y="1025256"/>
                    <a:pt x="1431761" y="1039966"/>
                  </a:cubicBezTo>
                  <a:cubicBezTo>
                    <a:pt x="1407308" y="1035708"/>
                    <a:pt x="1380599" y="1032869"/>
                    <a:pt x="1357373" y="1044224"/>
                  </a:cubicBezTo>
                  <a:cubicBezTo>
                    <a:pt x="1321438" y="1060482"/>
                    <a:pt x="1320341" y="1120353"/>
                    <a:pt x="1355954" y="1137643"/>
                  </a:cubicBezTo>
                  <a:cubicBezTo>
                    <a:pt x="1388664" y="1152611"/>
                    <a:pt x="1432020" y="1152998"/>
                    <a:pt x="1459567" y="1127385"/>
                  </a:cubicBezTo>
                  <a:cubicBezTo>
                    <a:pt x="1493438" y="1097514"/>
                    <a:pt x="1498923" y="1045126"/>
                    <a:pt x="1483439" y="1004610"/>
                  </a:cubicBezTo>
                  <a:cubicBezTo>
                    <a:pt x="1463375" y="953771"/>
                    <a:pt x="1410406" y="923061"/>
                    <a:pt x="1358083" y="915836"/>
                  </a:cubicBezTo>
                  <a:cubicBezTo>
                    <a:pt x="1315632" y="908675"/>
                    <a:pt x="1273309" y="927255"/>
                    <a:pt x="1240341" y="952803"/>
                  </a:cubicBezTo>
                  <a:cubicBezTo>
                    <a:pt x="1157179" y="1018610"/>
                    <a:pt x="1151889" y="1160095"/>
                    <a:pt x="1230277" y="1231643"/>
                  </a:cubicBezTo>
                  <a:cubicBezTo>
                    <a:pt x="1285374" y="1280805"/>
                    <a:pt x="1363245" y="1299579"/>
                    <a:pt x="1435568" y="1289643"/>
                  </a:cubicBezTo>
                  <a:cubicBezTo>
                    <a:pt x="1468536" y="1288030"/>
                    <a:pt x="1499568" y="1276223"/>
                    <a:pt x="1531762" y="1270481"/>
                  </a:cubicBezTo>
                  <a:cubicBezTo>
                    <a:pt x="1426472" y="1384030"/>
                    <a:pt x="1292922" y="1474418"/>
                    <a:pt x="1215181" y="1611644"/>
                  </a:cubicBezTo>
                  <a:cubicBezTo>
                    <a:pt x="1180534" y="1672096"/>
                    <a:pt x="1162148" y="1743387"/>
                    <a:pt x="1171890" y="1813001"/>
                  </a:cubicBezTo>
                  <a:cubicBezTo>
                    <a:pt x="1177761" y="1862743"/>
                    <a:pt x="1200212" y="1912292"/>
                    <a:pt x="1240145" y="1943649"/>
                  </a:cubicBezTo>
                  <a:cubicBezTo>
                    <a:pt x="1296532" y="1987648"/>
                    <a:pt x="1374919" y="2001520"/>
                    <a:pt x="1442985" y="1979649"/>
                  </a:cubicBezTo>
                  <a:cubicBezTo>
                    <a:pt x="1481565" y="1968035"/>
                    <a:pt x="1516533" y="1942164"/>
                    <a:pt x="1535694" y="1906293"/>
                  </a:cubicBezTo>
                  <a:cubicBezTo>
                    <a:pt x="1554468" y="1872164"/>
                    <a:pt x="1559630" y="1832163"/>
                    <a:pt x="1557178" y="1793712"/>
                  </a:cubicBezTo>
                  <a:cubicBezTo>
                    <a:pt x="1553695" y="1741518"/>
                    <a:pt x="1514662" y="1692293"/>
                    <a:pt x="1462790" y="1681260"/>
                  </a:cubicBezTo>
                  <a:cubicBezTo>
                    <a:pt x="1425630" y="1674163"/>
                    <a:pt x="1380983" y="1683777"/>
                    <a:pt x="1359177" y="1717131"/>
                  </a:cubicBezTo>
                  <a:cubicBezTo>
                    <a:pt x="1337822" y="1747260"/>
                    <a:pt x="1344532" y="1794422"/>
                    <a:pt x="1376080" y="1814809"/>
                  </a:cubicBezTo>
                  <a:cubicBezTo>
                    <a:pt x="1406790" y="1833712"/>
                    <a:pt x="1452403" y="1823583"/>
                    <a:pt x="1467113" y="1789002"/>
                  </a:cubicBezTo>
                  <a:cubicBezTo>
                    <a:pt x="1475693" y="1798421"/>
                    <a:pt x="1487113" y="1806873"/>
                    <a:pt x="1489887" y="1819841"/>
                  </a:cubicBezTo>
                  <a:cubicBezTo>
                    <a:pt x="1495886" y="1860937"/>
                    <a:pt x="1475693" y="1907582"/>
                    <a:pt x="1435435" y="1923067"/>
                  </a:cubicBezTo>
                  <a:cubicBezTo>
                    <a:pt x="1372661" y="1947389"/>
                    <a:pt x="1290790" y="1932162"/>
                    <a:pt x="1250725" y="1875002"/>
                  </a:cubicBezTo>
                  <a:cubicBezTo>
                    <a:pt x="1217564" y="1829905"/>
                    <a:pt x="1214660" y="1769775"/>
                    <a:pt x="1225886" y="1716678"/>
                  </a:cubicBezTo>
                  <a:cubicBezTo>
                    <a:pt x="1239563" y="1652421"/>
                    <a:pt x="1278918" y="1597839"/>
                    <a:pt x="1320597" y="1548613"/>
                  </a:cubicBezTo>
                  <a:cubicBezTo>
                    <a:pt x="1393177" y="1464807"/>
                    <a:pt x="1475564" y="1390484"/>
                    <a:pt x="1555371" y="1313838"/>
                  </a:cubicBezTo>
                  <a:cubicBezTo>
                    <a:pt x="1570404" y="1300290"/>
                    <a:pt x="1583822" y="1284419"/>
                    <a:pt x="1602017" y="1274999"/>
                  </a:cubicBezTo>
                  <a:cubicBezTo>
                    <a:pt x="1588985" y="1316096"/>
                    <a:pt x="1569758" y="1356161"/>
                    <a:pt x="1568467" y="1399967"/>
                  </a:cubicBezTo>
                  <a:cubicBezTo>
                    <a:pt x="1566919" y="1462096"/>
                    <a:pt x="1595307" y="1526935"/>
                    <a:pt x="1648274" y="1561322"/>
                  </a:cubicBezTo>
                  <a:cubicBezTo>
                    <a:pt x="1691695" y="1590419"/>
                    <a:pt x="1745630" y="1598741"/>
                    <a:pt x="1796920" y="1596225"/>
                  </a:cubicBezTo>
                  <a:cubicBezTo>
                    <a:pt x="1846211" y="1593451"/>
                    <a:pt x="1897050" y="1577838"/>
                    <a:pt x="1932985" y="1542677"/>
                  </a:cubicBezTo>
                  <a:cubicBezTo>
                    <a:pt x="1973372" y="1504935"/>
                    <a:pt x="1992470" y="1448160"/>
                    <a:pt x="1989566" y="1393579"/>
                  </a:cubicBezTo>
                  <a:cubicBezTo>
                    <a:pt x="1988599" y="1336353"/>
                    <a:pt x="1956019" y="1280289"/>
                    <a:pt x="1905566" y="1252740"/>
                  </a:cubicBezTo>
                  <a:cubicBezTo>
                    <a:pt x="1871567" y="1233062"/>
                    <a:pt x="1827824" y="1229771"/>
                    <a:pt x="1792147" y="1247062"/>
                  </a:cubicBezTo>
                  <a:cubicBezTo>
                    <a:pt x="1752857" y="1266030"/>
                    <a:pt x="1738535" y="1322224"/>
                    <a:pt x="1762792" y="1358031"/>
                  </a:cubicBezTo>
                  <a:cubicBezTo>
                    <a:pt x="1784405" y="1385064"/>
                    <a:pt x="1828340" y="1387193"/>
                    <a:pt x="1855631" y="1367966"/>
                  </a:cubicBezTo>
                  <a:cubicBezTo>
                    <a:pt x="1873116" y="1355708"/>
                    <a:pt x="1873437" y="1332739"/>
                    <a:pt x="1876405" y="1313643"/>
                  </a:cubicBezTo>
                  <a:cubicBezTo>
                    <a:pt x="1898534" y="1326030"/>
                    <a:pt x="1920664" y="1342225"/>
                    <a:pt x="1928535" y="1367514"/>
                  </a:cubicBezTo>
                  <a:cubicBezTo>
                    <a:pt x="1945889" y="1421966"/>
                    <a:pt x="1920921" y="1484870"/>
                    <a:pt x="1874857" y="1517257"/>
                  </a:cubicBezTo>
                  <a:cubicBezTo>
                    <a:pt x="1831889" y="1548483"/>
                    <a:pt x="1774211" y="1552031"/>
                    <a:pt x="1724017" y="1539000"/>
                  </a:cubicBezTo>
                  <a:cubicBezTo>
                    <a:pt x="1677695" y="1527129"/>
                    <a:pt x="1637243" y="1491063"/>
                    <a:pt x="1624598" y="1444289"/>
                  </a:cubicBezTo>
                  <a:cubicBezTo>
                    <a:pt x="1610791" y="1398483"/>
                    <a:pt x="1624984" y="1350805"/>
                    <a:pt x="1638662" y="1306805"/>
                  </a:cubicBezTo>
                  <a:cubicBezTo>
                    <a:pt x="1676146" y="1206095"/>
                    <a:pt x="1703630" y="1101255"/>
                    <a:pt x="1716081" y="994481"/>
                  </a:cubicBezTo>
                  <a:cubicBezTo>
                    <a:pt x="1729888" y="880996"/>
                    <a:pt x="1684921" y="763641"/>
                    <a:pt x="1603565" y="684350"/>
                  </a:cubicBezTo>
                  <a:cubicBezTo>
                    <a:pt x="1564017" y="645769"/>
                    <a:pt x="1514146" y="619705"/>
                    <a:pt x="1461888" y="602673"/>
                  </a:cubicBezTo>
                  <a:cubicBezTo>
                    <a:pt x="1552662" y="578996"/>
                    <a:pt x="1629888" y="513834"/>
                    <a:pt x="1671243" y="430026"/>
                  </a:cubicBezTo>
                  <a:cubicBezTo>
                    <a:pt x="1695242" y="382677"/>
                    <a:pt x="1710439" y="330365"/>
                    <a:pt x="1712634" y="2772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19050" dir="5400000" algn="bl" rotWithShape="0">
                <a:srgbClr val="FFFFFF">
                  <a:alpha val="17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A50AF7-6FF7-4FB4-8E9A-81351CA59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1095375"/>
            <a:ext cx="4667250" cy="466725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39DB21A-4556-4389-A9D3-4616FDCE3BA0}"/>
              </a:ext>
            </a:extLst>
          </p:cNvPr>
          <p:cNvSpPr/>
          <p:nvPr/>
        </p:nvSpPr>
        <p:spPr>
          <a:xfrm>
            <a:off x="1035327" y="1290935"/>
            <a:ext cx="392126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День памяти </a:t>
            </a:r>
          </a:p>
          <a:p>
            <a:pPr algn="ctr"/>
            <a:r>
              <a:rPr lang="ru-RU" sz="5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А.С.Пушкина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505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284DDC-9BEC-4553-BF47-96A6A6751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149" y="681037"/>
            <a:ext cx="9839701" cy="5495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6907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C0392F5-4FB4-415C-A86B-CB05CE386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" y="1619250"/>
            <a:ext cx="4838700" cy="361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89FB19-838E-447C-8DA1-6FC09C193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0224" y="1181100"/>
            <a:ext cx="5162551" cy="4324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8330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3F7356-85BC-4CBE-8821-9D03E177C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90" y="809625"/>
            <a:ext cx="10269360" cy="5238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50207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9F6053-494F-4423-85EE-B31FC2F62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64" y="838200"/>
            <a:ext cx="3904235" cy="5351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580EEA-A424-4C75-8670-241EB051D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8782" y="838200"/>
            <a:ext cx="3586468" cy="52197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63E135-DF2A-4831-B63A-2F24D487D5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1902" y="668481"/>
            <a:ext cx="3556265" cy="5521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F5B131-1D00-4E91-A7EF-9011F6F99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25" y="588349"/>
            <a:ext cx="9963150" cy="5631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3102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D58084-2AE7-4ADC-9F34-0E79B85A2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962" y="758401"/>
            <a:ext cx="9744075" cy="5474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1769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C64F7B-EE14-4012-9C93-B98CCF72C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699" y="629891"/>
            <a:ext cx="9896475" cy="55982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74575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85EA36-296C-490C-BBC6-8D1BE4517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525" y="742950"/>
            <a:ext cx="9667875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905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B4EAED-3473-428F-B3E4-28E775D1B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675" y="723900"/>
            <a:ext cx="8943975" cy="5343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6295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ED0E5D-D776-412E-BD79-3C5E2DF1F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200" y="1411548"/>
            <a:ext cx="4835850" cy="3387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476218-583B-479C-B5A8-C85AA126D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0011" y="1152526"/>
            <a:ext cx="4828463" cy="4610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9599685"/>
      </p:ext>
    </p:extLst>
  </p:cSld>
  <p:clrMapOvr>
    <a:masterClrMapping/>
  </p:clrMapOvr>
</p:sld>
</file>

<file path=ppt/theme/theme1.xml><?xml version="1.0" encoding="utf-8"?>
<a:theme xmlns:a="http://schemas.openxmlformats.org/drawingml/2006/main" name="SlidesMania Template">
  <a:themeElements>
    <a:clrScheme name="Simple Light">
      <a:dk1>
        <a:srgbClr val="382C25"/>
      </a:dk1>
      <a:lt1>
        <a:srgbClr val="F7DDBB"/>
      </a:lt1>
      <a:dk2>
        <a:srgbClr val="595959"/>
      </a:dk2>
      <a:lt2>
        <a:srgbClr val="EEEEEE"/>
      </a:lt2>
      <a:accent1>
        <a:srgbClr val="E2C28B"/>
      </a:accent1>
      <a:accent2>
        <a:srgbClr val="DFD1BB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382C2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7</Words>
  <Application>Microsoft Office PowerPoint</Application>
  <PresentationFormat>Широкоэкранный</PresentationFormat>
  <Paragraphs>2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Berkshire Swash</vt:lpstr>
      <vt:lpstr>Calibri</vt:lpstr>
      <vt:lpstr>Didact Gothic</vt:lpstr>
      <vt:lpstr>Monotype Corsiva</vt:lpstr>
      <vt:lpstr>SlidesMania Template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Кристина</dc:creator>
  <cp:lastModifiedBy>Кристина</cp:lastModifiedBy>
  <cp:revision>13</cp:revision>
  <dcterms:modified xsi:type="dcterms:W3CDTF">2025-02-09T14:04:35Z</dcterms:modified>
</cp:coreProperties>
</file>