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007" autoAdjust="0"/>
  </p:normalViewPr>
  <p:slideViewPr>
    <p:cSldViewPr snapToGrid="0">
      <p:cViewPr varScale="1">
        <p:scale>
          <a:sx n="82" d="100"/>
          <a:sy n="82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4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4EF05-2725-45E4-82F8-A541AF7973E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63B3A-C229-4CA2-9E31-E02AFB9EC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3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preview/?filmId=2277119360949013856&amp;text=%D0%BC%D0%B0%D1%88%D0%B0+%D0%B8+%D0%BC%D0%B5%D0%B4%D0%B2%D0%B5%D0%B4%D1%8C+%D0%BC%D0%B0%D1%88%D0%B8%D0%BD%D1%8B+%D1%81%D0%BA%D0%B0%D0%B7%D0%BA%D0%B8+%D0%B2%D0%BE%D0%BB%D0%BA+%D0%B8+%D1%81%D0%B5%D0%BC%D0%B5%D1%80%D0%BE+%D0%BA%D0%BE%D0%B7%D0%BB%D1%8F%D1%82" TargetMode="External"/><Relationship Id="rId2" Type="http://schemas.openxmlformats.org/officeDocument/2006/relationships/hyperlink" Target="https://www.youtube.com/watch?v=JxAZ8drQPD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629" y="-15539"/>
            <a:ext cx="12447037" cy="6889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629" y="2189523"/>
            <a:ext cx="2712955" cy="1926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209" y="85278"/>
            <a:ext cx="1524132" cy="1505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611" y="1523835"/>
            <a:ext cx="2322777" cy="38103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05225" y="533400"/>
            <a:ext cx="5324476" cy="16561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8663" y="4200525"/>
            <a:ext cx="6422538" cy="17525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Машей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774" y="1591121"/>
            <a:ext cx="3273836" cy="2883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253" y="3968424"/>
            <a:ext cx="2054530" cy="16643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078" y="4880048"/>
            <a:ext cx="1847248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277" y="85278"/>
            <a:ext cx="68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№60 комбинированного вида» г. Орска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1201" y="5334165"/>
            <a:ext cx="271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2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6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4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4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4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40" fill="hold">
                                          <p:stCondLst>
                                            <p:cond delay="25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2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Звуковые домики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4012163" y="932288"/>
            <a:ext cx="4376057" cy="10644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16406" y="1147734"/>
            <a:ext cx="3867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окошки с картинками внизу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Расселите всех жильцов по домикам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37" y="790626"/>
            <a:ext cx="3570934" cy="45714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424" y="1732698"/>
            <a:ext cx="810838" cy="926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758" y="2067841"/>
            <a:ext cx="3017782" cy="3444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004" y="681750"/>
            <a:ext cx="3572566" cy="45723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540" y="1607553"/>
            <a:ext cx="871804" cy="920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9090" y="5503747"/>
            <a:ext cx="8602202" cy="12619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426" y="5702050"/>
            <a:ext cx="835224" cy="7864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6986" y="5678952"/>
            <a:ext cx="835224" cy="7864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0054" y="5702050"/>
            <a:ext cx="841321" cy="7864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8247" y="5691145"/>
            <a:ext cx="841321" cy="7742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3670" y="5685048"/>
            <a:ext cx="859611" cy="7803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9672" y="5708146"/>
            <a:ext cx="847417" cy="7803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5576" y="5710522"/>
            <a:ext cx="835224" cy="7864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60838" y="5685048"/>
            <a:ext cx="84132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00182 -0.46551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16081 -0.34167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16081 -0.33796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23881 -0.48079 " pathEditMode="fixed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7149 -0.35209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5768 -0.35301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34127 -0.46505 " pathEditMode="fixed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55859 -0.48033 " pathEditMode="fixed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-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слово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615" y="2320487"/>
            <a:ext cx="2530059" cy="25239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35" y="945574"/>
            <a:ext cx="3237257" cy="4389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996" y="1414421"/>
            <a:ext cx="2938527" cy="23227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914" y="1737603"/>
            <a:ext cx="2213040" cy="16643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802" y="1795520"/>
            <a:ext cx="1188823" cy="15485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64" y="92328"/>
            <a:ext cx="2426418" cy="22679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543" y="945574"/>
            <a:ext cx="3237257" cy="4389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907" y="1405342"/>
            <a:ext cx="2938527" cy="23288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7312" y="1737603"/>
            <a:ext cx="2255716" cy="17618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0422" y="1704072"/>
            <a:ext cx="1274174" cy="1639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0566" y="3751086"/>
            <a:ext cx="634039" cy="5608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9281" y="3734216"/>
            <a:ext cx="634039" cy="56088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198" y="3762672"/>
            <a:ext cx="634039" cy="5608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9913" y="3756765"/>
            <a:ext cx="634039" cy="5608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7443" y="3751086"/>
            <a:ext cx="634039" cy="5608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2750" y="3758158"/>
            <a:ext cx="634039" cy="56088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2350" y="3758158"/>
            <a:ext cx="634039" cy="56088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8150" y="3751084"/>
            <a:ext cx="634039" cy="56088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6080" y="3734216"/>
            <a:ext cx="634039" cy="56088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5322" y="3734216"/>
            <a:ext cx="634039" cy="56088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854" y="5886497"/>
            <a:ext cx="1024217" cy="10486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607" y="5886497"/>
            <a:ext cx="963251" cy="105469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3678" y="5871743"/>
            <a:ext cx="969348" cy="104860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0889" y="5850893"/>
            <a:ext cx="1103472" cy="104860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8181" y="5835281"/>
            <a:ext cx="938865" cy="104860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9071" y="5835281"/>
            <a:ext cx="993734" cy="105469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17960" y="5814528"/>
            <a:ext cx="938865" cy="10486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55576" y="5782948"/>
            <a:ext cx="1103472" cy="104860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48717" y="5801786"/>
            <a:ext cx="938865" cy="10486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37340" y="5886497"/>
            <a:ext cx="96934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2474 -0.34143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983 -0.34051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11315 -0.3375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2239 -0.33518 " pathEditMode="fixed" rAng="0" ptsTypes="AA">
                                      <p:cBhvr>
                                        <p:cTn id="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14401 -0.34306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5026 -0.32894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2.22222E-6 L 0.24271 -0.33472 " pathEditMode="fixed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9349 -0.32662 " pathEditMode="fixed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7903 -0.32939 " pathEditMode="fixed" rAng="0" ptsTypes="AA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35078 -0.34213 " pathEditMode="fixed" rAng="0" ptsTypes="AA">
                                      <p:cBhvr>
                                        <p:cTn id="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ребусы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395355" y="1111827"/>
            <a:ext cx="3709554" cy="149629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92781" y="1350818"/>
            <a:ext cx="339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этой страничке спрятано слово. Вписав в клетки первые буквы названий животных вы смоете его прочитать.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24" y="2951113"/>
            <a:ext cx="1444877" cy="1225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529" y="2951113"/>
            <a:ext cx="1225402" cy="1225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439" y="2951113"/>
            <a:ext cx="1432684" cy="1432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142" y="3060850"/>
            <a:ext cx="1347333" cy="12132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870" y="2988537"/>
            <a:ext cx="1646063" cy="12741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529" y="4383797"/>
            <a:ext cx="749873" cy="7437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7844" y="4393920"/>
            <a:ext cx="749873" cy="7437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5159" y="4393920"/>
            <a:ext cx="749873" cy="7437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0735" y="4393920"/>
            <a:ext cx="749873" cy="7437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9900" y="4383797"/>
            <a:ext cx="749873" cy="7437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214" y="2266487"/>
            <a:ext cx="725487" cy="987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9232" y="5544546"/>
            <a:ext cx="816935" cy="1005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5355" y="5562835"/>
            <a:ext cx="749873" cy="9876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8621" y="3524021"/>
            <a:ext cx="737680" cy="9876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608" y="4765808"/>
            <a:ext cx="725487" cy="9876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3256" y="2935181"/>
            <a:ext cx="72548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15794 0.30231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30144 -0.1831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11067 -0.17106 " pathEditMode="fixed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28034 0.12014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66472 -0.0615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2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ашины сказ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468877"/>
            <a:ext cx="10469880" cy="128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284052"/>
            <a:ext cx="9976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www.youtube.com/watch?v=JxAZ8drQPDo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>
                <a:hlinkClick r:id="rId3"/>
              </a:rPr>
              <a:t>Машины сказки - Серия 1 - Волк и семеро козлят - поиск Яндекса по видео (yandex.ru)</a:t>
            </a: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837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2287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br>
              <a:rPr lang="ru-RU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5234" y="279918"/>
            <a:ext cx="1151397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пройденного материала по ФЭМП и обучению грамоте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логику,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зрительное и слуховое восприятие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навыкам работы с компьютером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«Играем с Машей»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 педагогам для групповой и индивидуальной работы с детьми, а также родителям будущих первоклассников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 по двум направлениям: обучение грамоте, ФЭМП. Игра озвучена голосовым и звуковым сопровождением, а также имеется видео: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физ.минутки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подарок от Маши «Машины сказки»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 в данную игру используем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левую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кнопку мыши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цифры по порядку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38697"/>
              </p:ext>
            </p:extLst>
          </p:nvPr>
        </p:nvGraphicFramePr>
        <p:xfrm>
          <a:off x="838200" y="1466850"/>
          <a:ext cx="10877550" cy="1095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755">
                  <a:extLst>
                    <a:ext uri="{9D8B030D-6E8A-4147-A177-3AD203B41FA5}">
                      <a16:colId xmlns:a16="http://schemas.microsoft.com/office/drawing/2014/main" val="3447397389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1835101001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529773546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367971091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4118114683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1828207887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3925039312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637097628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1115374172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3948077855"/>
                    </a:ext>
                  </a:extLst>
                </a:gridCol>
              </a:tblGrid>
              <a:tr h="10953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467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05125" y="3667125"/>
            <a:ext cx="771525" cy="73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18" y="3063208"/>
            <a:ext cx="768163" cy="731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7605" y="3794791"/>
            <a:ext cx="1041446" cy="1348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9354" y="3794791"/>
            <a:ext cx="771525" cy="73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95725" y="3571875"/>
            <a:ext cx="809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2881" y="3993502"/>
            <a:ext cx="779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3649" y="3265715"/>
            <a:ext cx="694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5350" y="5029201"/>
            <a:ext cx="771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7837" y="3265715"/>
            <a:ext cx="606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94098" y="5598367"/>
            <a:ext cx="905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86650" y="5029201"/>
            <a:ext cx="904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94098" y="2905125"/>
            <a:ext cx="688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8250" y="4095750"/>
            <a:ext cx="1232836" cy="119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9050" y="3571875"/>
            <a:ext cx="5095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063" y="4364441"/>
            <a:ext cx="4948027" cy="23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24401 -0.323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0995 L -0.06315 -0.35995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3581 -0.38611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24805 -0.27871 " pathEditMode="fixed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05091 -0.54005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7539 -0.27616 " pathEditMode="fixed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555 L -0.3017 -0.61967 " pathEditMode="fixed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8672 -0.5368 " pathEditMode="fixed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11081 -0.22847 " pathEditMode="fixed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3855 -0.3882 " pathEditMode="fixed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цифру в квадрате под каждым прямоугольником, сколько геометрических фигур в нем.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50" y="2218549"/>
            <a:ext cx="2755982" cy="3412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902" y="1959429"/>
            <a:ext cx="3498980" cy="858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708282" y="2100058"/>
            <a:ext cx="317241" cy="279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626820" y="2108862"/>
            <a:ext cx="317241" cy="279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554688" y="2078661"/>
            <a:ext cx="317241" cy="279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137550" y="2463353"/>
            <a:ext cx="317241" cy="279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076915" y="2454130"/>
            <a:ext cx="317241" cy="279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122010" y="2463353"/>
            <a:ext cx="317241" cy="279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76250" y="3971925"/>
            <a:ext cx="3358632" cy="923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915275" y="1959429"/>
            <a:ext cx="3358632" cy="923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420" y="3854917"/>
            <a:ext cx="3371380" cy="93886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20767" y="4217934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27327" y="4540471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22397" y="4085569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22396" y="4370990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922396" y="4644996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882526" y="4217934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897543" y="4556895"/>
            <a:ext cx="556725" cy="1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решение 25"/>
          <p:cNvSpPr/>
          <p:nvPr/>
        </p:nvSpPr>
        <p:spPr>
          <a:xfrm>
            <a:off x="8151506" y="2088211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решение 26"/>
          <p:cNvSpPr/>
          <p:nvPr/>
        </p:nvSpPr>
        <p:spPr>
          <a:xfrm>
            <a:off x="8453566" y="2406883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решение 27"/>
          <p:cNvSpPr/>
          <p:nvPr/>
        </p:nvSpPr>
        <p:spPr>
          <a:xfrm>
            <a:off x="8791661" y="2110903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решение 28"/>
          <p:cNvSpPr/>
          <p:nvPr/>
        </p:nvSpPr>
        <p:spPr>
          <a:xfrm>
            <a:off x="9053742" y="2421391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решение 29"/>
          <p:cNvSpPr/>
          <p:nvPr/>
        </p:nvSpPr>
        <p:spPr>
          <a:xfrm>
            <a:off x="9382871" y="2110903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решение 30"/>
          <p:cNvSpPr/>
          <p:nvPr/>
        </p:nvSpPr>
        <p:spPr>
          <a:xfrm>
            <a:off x="9693044" y="2421391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решение 31"/>
          <p:cNvSpPr/>
          <p:nvPr/>
        </p:nvSpPr>
        <p:spPr>
          <a:xfrm>
            <a:off x="10024803" y="2117108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решение 32"/>
          <p:cNvSpPr/>
          <p:nvPr/>
        </p:nvSpPr>
        <p:spPr>
          <a:xfrm>
            <a:off x="10334976" y="2406883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решение 33"/>
          <p:cNvSpPr/>
          <p:nvPr/>
        </p:nvSpPr>
        <p:spPr>
          <a:xfrm>
            <a:off x="10647028" y="2123313"/>
            <a:ext cx="249544" cy="3659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077379" y="4294462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598421" y="3952547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9053742" y="4294462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9485465" y="3924956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9945677" y="4310886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0372509" y="3976198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0832721" y="4310561"/>
            <a:ext cx="426832" cy="399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362131" y="2883354"/>
            <a:ext cx="472751" cy="41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3362131" y="5005251"/>
            <a:ext cx="472751" cy="41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10771800" y="3008651"/>
            <a:ext cx="472751" cy="41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10881049" y="4906526"/>
            <a:ext cx="472751" cy="41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4124325" y="5915025"/>
            <a:ext cx="62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924426" y="5918061"/>
            <a:ext cx="514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10227" y="5915025"/>
            <a:ext cx="721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02803" y="5931864"/>
            <a:ext cx="638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8709" y="5417547"/>
            <a:ext cx="324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07109 -0.15718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13398 -0.46458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3.33333E-6 L 0.41602 -0.44236 " pathEditMode="fixed" rAng="0" ptsTypes="AA">
                                      <p:cBhvr>
                                        <p:cTn id="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35468 -0.1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29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0" grpId="0"/>
      <p:bldP spid="51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45" y="-105472"/>
            <a:ext cx="2548061" cy="30596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3965" y="3692324"/>
            <a:ext cx="1296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20" fill="hold">
                                          <p:stCondLst>
                                            <p:cond delay="3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20" fill="hold">
                                          <p:stCondLst>
                                            <p:cond delay="72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20" fill="hold">
                                          <p:stCondLst>
                                            <p:cond delay="108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20" fill="hold">
                                          <p:stCondLst>
                                            <p:cond delay="144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44" y="365126"/>
            <a:ext cx="7533411" cy="5381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фигуры не хватает?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575786"/>
              </p:ext>
            </p:extLst>
          </p:nvPr>
        </p:nvGraphicFramePr>
        <p:xfrm>
          <a:off x="2462645" y="1186713"/>
          <a:ext cx="7741227" cy="52660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04206">
                  <a:extLst>
                    <a:ext uri="{9D8B030D-6E8A-4147-A177-3AD203B41FA5}">
                      <a16:colId xmlns:a16="http://schemas.microsoft.com/office/drawing/2014/main" val="2127105863"/>
                    </a:ext>
                  </a:extLst>
                </a:gridCol>
                <a:gridCol w="2556611">
                  <a:extLst>
                    <a:ext uri="{9D8B030D-6E8A-4147-A177-3AD203B41FA5}">
                      <a16:colId xmlns:a16="http://schemas.microsoft.com/office/drawing/2014/main" val="3090088294"/>
                    </a:ext>
                  </a:extLst>
                </a:gridCol>
                <a:gridCol w="2580410">
                  <a:extLst>
                    <a:ext uri="{9D8B030D-6E8A-4147-A177-3AD203B41FA5}">
                      <a16:colId xmlns:a16="http://schemas.microsoft.com/office/drawing/2014/main" val="385133930"/>
                    </a:ext>
                  </a:extLst>
                </a:gridCol>
              </a:tblGrid>
              <a:tr h="1707146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513162"/>
                  </a:ext>
                </a:extLst>
              </a:tr>
              <a:tr h="1779448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102888"/>
                  </a:ext>
                </a:extLst>
              </a:tr>
              <a:tr h="1779448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92299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73136" y="1639974"/>
            <a:ext cx="1028700" cy="8434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611" y="5190604"/>
            <a:ext cx="1042506" cy="853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602" y="3313971"/>
            <a:ext cx="1042506" cy="853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511" y="903280"/>
            <a:ext cx="1042506" cy="8535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55602" y="1610590"/>
            <a:ext cx="1042506" cy="87283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137" y="5160121"/>
            <a:ext cx="1054699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908" y="3313971"/>
            <a:ext cx="1054699" cy="8839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30611" y="1639974"/>
            <a:ext cx="1042506" cy="8434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511" y="2321229"/>
            <a:ext cx="1054699" cy="8839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283" y="3329172"/>
            <a:ext cx="1054699" cy="8535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3103" y="3819734"/>
            <a:ext cx="105469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кой фигуры не хвата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44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44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9166 0.19908 " pathEditMode="fixed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все числа, которые меньше 7.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682" y="3002972"/>
            <a:ext cx="6410035" cy="3605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5573" y="2078182"/>
            <a:ext cx="654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627" y="3086100"/>
            <a:ext cx="12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2441864"/>
            <a:ext cx="727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3627" y="4644736"/>
            <a:ext cx="987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855027"/>
            <a:ext cx="60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7564" y="5278582"/>
            <a:ext cx="696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2818" y="4125191"/>
            <a:ext cx="841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0409" y="2348345"/>
            <a:ext cx="727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6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6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6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6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3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29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29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20517_1644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220517_1644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29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29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20517_16291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физминут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9606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все буквы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3555" y="1548245"/>
            <a:ext cx="571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945" y="1594411"/>
            <a:ext cx="602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4864" y="1594410"/>
            <a:ext cx="862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1609" y="1594410"/>
            <a:ext cx="841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5836" y="1594409"/>
            <a:ext cx="710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4926" y="1594408"/>
            <a:ext cx="1049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4131" y="1594408"/>
            <a:ext cx="1007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79005" y="1594408"/>
            <a:ext cx="81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1921" y="1594407"/>
            <a:ext cx="84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14" y="2610070"/>
            <a:ext cx="5249111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айди буквы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152</Words>
  <Application>Microsoft Office PowerPoint</Application>
  <PresentationFormat>Широкоэкранный</PresentationFormat>
  <Paragraphs>69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Составь цифры по порядку</vt:lpstr>
      <vt:lpstr>Поставь цифру в квадрате под каждым прямоугольником, сколько геометрических фигур в нем.</vt:lpstr>
      <vt:lpstr>Презентация PowerPoint</vt:lpstr>
      <vt:lpstr>Какой фигуры не хватает?</vt:lpstr>
      <vt:lpstr>Найди все числа, которые меньше 7.</vt:lpstr>
      <vt:lpstr>Презентация PowerPoint</vt:lpstr>
      <vt:lpstr>Найди все буквы</vt:lpstr>
      <vt:lpstr>Звуковые домики</vt:lpstr>
      <vt:lpstr>Составь слово</vt:lpstr>
      <vt:lpstr>Интересные ребусы</vt:lpstr>
      <vt:lpstr>Презентация PowerPoint</vt:lpstr>
      <vt:lpstr>Интернет ресурсы</vt:lpstr>
      <vt:lpstr>Спасибо  за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Haier PC</dc:creator>
  <cp:lastModifiedBy>Haier PC</cp:lastModifiedBy>
  <cp:revision>89</cp:revision>
  <dcterms:created xsi:type="dcterms:W3CDTF">2022-05-16T10:12:37Z</dcterms:created>
  <dcterms:modified xsi:type="dcterms:W3CDTF">2022-05-24T07:52:52Z</dcterms:modified>
</cp:coreProperties>
</file>