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5" r:id="rId8"/>
    <p:sldId id="259" r:id="rId9"/>
    <p:sldId id="263" r:id="rId10"/>
    <p:sldId id="264" r:id="rId11"/>
    <p:sldId id="266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7822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476672"/>
            <a:ext cx="52565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автономное дошкольное образовательное учреждение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«Детский сад №60»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г.Орска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420888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Интерактивная игра «Золотая осень».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Демке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К.А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11ecee22609cbdb123899f2a702eb2c9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980728"/>
            <a:ext cx="3499208" cy="343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s://fsd.multiurok.ru/html/2017/12/20/s_5a3a510c1bf3c/778496_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188640"/>
            <a:ext cx="2051720" cy="2009106"/>
          </a:xfrm>
          <a:prstGeom prst="rect">
            <a:avLst/>
          </a:prstGeom>
          <a:noFill/>
        </p:spPr>
      </p:pic>
      <p:pic>
        <p:nvPicPr>
          <p:cNvPr id="23556" name="Picture 4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6" name="ШАПКА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188640"/>
            <a:ext cx="2051720" cy="1971600"/>
          </a:xfrm>
          <a:prstGeom prst="rect">
            <a:avLst/>
          </a:prstGeom>
          <a:noFill/>
        </p:spPr>
      </p:pic>
      <p:pic>
        <p:nvPicPr>
          <p:cNvPr id="17" name="БОТИНКИ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697760"/>
            <a:ext cx="2123728" cy="1971600"/>
          </a:xfrm>
          <a:prstGeom prst="rect">
            <a:avLst/>
          </a:prstGeom>
          <a:noFill/>
        </p:spPr>
      </p:pic>
      <p:pic>
        <p:nvPicPr>
          <p:cNvPr id="18" name="КУРТКА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760" y="4697760"/>
            <a:ext cx="2051720" cy="1971600"/>
          </a:xfrm>
          <a:prstGeom prst="rect">
            <a:avLst/>
          </a:prstGeom>
          <a:noFill/>
        </p:spPr>
      </p:pic>
      <p:pic>
        <p:nvPicPr>
          <p:cNvPr id="19" name="БРЮКИ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016" y="4653136"/>
            <a:ext cx="2016224" cy="2016224"/>
          </a:xfrm>
          <a:prstGeom prst="rect">
            <a:avLst/>
          </a:prstGeom>
          <a:noFill/>
        </p:spPr>
      </p:pic>
      <p:pic>
        <p:nvPicPr>
          <p:cNvPr id="20" name="ПАЛЬТО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20272" y="4581128"/>
            <a:ext cx="1944216" cy="2088232"/>
          </a:xfrm>
          <a:prstGeom prst="rect">
            <a:avLst/>
          </a:prstGeom>
          <a:noFill/>
        </p:spPr>
      </p:pic>
      <p:pic>
        <p:nvPicPr>
          <p:cNvPr id="21" name="ЗОНТ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20272" y="2348880"/>
            <a:ext cx="1944216" cy="2160240"/>
          </a:xfrm>
          <a:prstGeom prst="rect">
            <a:avLst/>
          </a:prstGeom>
          <a:noFill/>
        </p:spPr>
      </p:pic>
      <p:pic>
        <p:nvPicPr>
          <p:cNvPr id="11" name="сапоги" descr="https://fsd.multiurok.ru/html/2017/12/20/s_5a3a510c1bf3c/778496_6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528" y="7101408"/>
            <a:ext cx="1728192" cy="1584176"/>
          </a:xfrm>
          <a:prstGeom prst="rect">
            <a:avLst/>
          </a:prstGeom>
          <a:noFill/>
        </p:spPr>
      </p:pic>
      <p:pic>
        <p:nvPicPr>
          <p:cNvPr id="14" name="куртка" descr="https://fsd.multiurok.ru/html/2017/12/20/s_5a3a510c1bf3c/778496_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627784" y="7101408"/>
            <a:ext cx="1728192" cy="1659064"/>
          </a:xfrm>
          <a:prstGeom prst="rect">
            <a:avLst/>
          </a:prstGeom>
          <a:noFill/>
        </p:spPr>
      </p:pic>
      <p:pic>
        <p:nvPicPr>
          <p:cNvPr id="15" name="брюки" descr="https://fsd.multiurok.ru/html/2017/12/20/s_5a3a510c1bf3c/778496_6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88024" y="7101408"/>
            <a:ext cx="1800200" cy="1656184"/>
          </a:xfrm>
          <a:prstGeom prst="rect">
            <a:avLst/>
          </a:prstGeom>
          <a:noFill/>
        </p:spPr>
      </p:pic>
      <p:pic>
        <p:nvPicPr>
          <p:cNvPr id="13" name="пальто" descr="https://fsd.multiurok.ru/html/2017/12/20/s_5a3a510c1bf3c/778496_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9612560" y="4869160"/>
            <a:ext cx="1800200" cy="1600178"/>
          </a:xfrm>
          <a:prstGeom prst="rect">
            <a:avLst/>
          </a:prstGeom>
          <a:noFill/>
        </p:spPr>
      </p:pic>
      <p:pic>
        <p:nvPicPr>
          <p:cNvPr id="12" name="зонт" descr="https://fsd.multiurok.ru/html/2017/12/20/s_5a3a510c1bf3c/778496_5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9468544" y="2564904"/>
            <a:ext cx="1872208" cy="1671614"/>
          </a:xfrm>
          <a:prstGeom prst="rect">
            <a:avLst/>
          </a:prstGeom>
          <a:noFill/>
        </p:spPr>
      </p:pic>
      <p:pic>
        <p:nvPicPr>
          <p:cNvPr id="10" name="шапка" descr="https://fsd.multiurok.ru/html/2017/12/20/s_5a3a510c1bf3c/778496_6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9684568" y="404664"/>
            <a:ext cx="165618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00798 -0.31504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3.61111E-6 -0.31504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1.11111E-6 -0.325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6371 0.00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9913 -4.81481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7552 -0.006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s://xn--80apfedmab8e4d.xn--p1ai/wp-content/uploads/2018/10/dozhd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4005064"/>
            <a:ext cx="3312368" cy="2208245"/>
          </a:xfrm>
          <a:prstGeom prst="rect">
            <a:avLst/>
          </a:prstGeom>
          <a:noFill/>
        </p:spPr>
      </p:pic>
      <p:pic>
        <p:nvPicPr>
          <p:cNvPr id="4100" name="Picture 4" descr="https://www.b-56.ru/sites/default/files/amazing-colorful-autumn-scenery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620688"/>
            <a:ext cx="2285331" cy="1828265"/>
          </a:xfrm>
          <a:prstGeom prst="rect">
            <a:avLst/>
          </a:prstGeom>
          <a:noFill/>
        </p:spPr>
      </p:pic>
      <p:pic>
        <p:nvPicPr>
          <p:cNvPr id="4098" name="Picture 2" descr="https://im0-tub-ru.yandex.net/i?id=48184a8ee6f51de6b4dcde8e3df78e62-l&amp;n=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548680"/>
            <a:ext cx="2618716" cy="1804864"/>
          </a:xfrm>
          <a:prstGeom prst="rect">
            <a:avLst/>
          </a:prstGeom>
          <a:noFill/>
        </p:spPr>
      </p:pic>
      <p:sp>
        <p:nvSpPr>
          <p:cNvPr id="8" name="заг осень"/>
          <p:cNvSpPr/>
          <p:nvPr/>
        </p:nvSpPr>
        <p:spPr>
          <a:xfrm>
            <a:off x="5724128" y="404664"/>
            <a:ext cx="259228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 разделся,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Неба просинь,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время года-……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933056"/>
            <a:ext cx="36004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Дождь льет с самого утра,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Льет как будто из ведра,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как крупные цветы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Распускаются зонты.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 листопад"/>
          <p:cNvSpPr/>
          <p:nvPr/>
        </p:nvSpPr>
        <p:spPr>
          <a:xfrm>
            <a:off x="683568" y="332656"/>
            <a:ext cx="403244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 в гости к нам пришла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собою принесла...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Что? Скажите наугад!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Ну, конечно... листопад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11ecee22609cbdb123899f2a702eb2c9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980728"/>
            <a:ext cx="3499208" cy="343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6" name="зел" descr="https://main-cdn.goods.ru/hlr-system/1514739430/100023041216b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052970"/>
            <a:ext cx="2952328" cy="3539307"/>
          </a:xfrm>
          <a:prstGeom prst="rect">
            <a:avLst/>
          </a:prstGeom>
          <a:noFill/>
        </p:spPr>
      </p:pic>
      <p:pic>
        <p:nvPicPr>
          <p:cNvPr id="25608" name="син" descr="https://www.pinclipart.com/picdir/big/27-279152_blue-leaf-svg-clip-arts-552-x-597.png"/>
          <p:cNvPicPr>
            <a:picLocks noChangeAspect="1" noChangeArrowheads="1"/>
          </p:cNvPicPr>
          <p:nvPr/>
        </p:nvPicPr>
        <p:blipFill>
          <a:blip r:embed="rId4" cstate="email"/>
          <a:srcRect l="-2580"/>
          <a:stretch>
            <a:fillRect/>
          </a:stretch>
        </p:blipFill>
        <p:spPr bwMode="auto">
          <a:xfrm>
            <a:off x="4499992" y="3717032"/>
            <a:ext cx="2866338" cy="2664296"/>
          </a:xfrm>
          <a:prstGeom prst="rect">
            <a:avLst/>
          </a:prstGeom>
          <a:noFill/>
        </p:spPr>
      </p:pic>
      <p:pic>
        <p:nvPicPr>
          <p:cNvPr id="25602" name="желт" descr="https://im0-tub-ru.yandex.net/i?id=01437cf825b205488094e3b1e5aea756&amp;n=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8208" y="-22672"/>
            <a:ext cx="2856507" cy="2901850"/>
          </a:xfrm>
          <a:prstGeom prst="rect">
            <a:avLst/>
          </a:prstGeom>
          <a:noFill/>
        </p:spPr>
      </p:pic>
      <p:pic>
        <p:nvPicPr>
          <p:cNvPr id="25604" name="красн" descr="https://samara.lubodom.com/upload/medialibrary/71c/71c34b567d89d2310b4327ae7d5a416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0"/>
            <a:ext cx="3816424" cy="380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static-eu.insales.ru/files/1/7228/3677244/original/%D1%81%D0%BC%D0%B0%D0%B9%D0%BB%D0%B8%D0%BA_%D0%BF%D0%BE%D1%85%D0%B2%D0%B0%D0%BB%D0%B8%D1%82%D1%8C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132856"/>
            <a:ext cx="4320480" cy="4320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83671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  <p:pic>
        <p:nvPicPr>
          <p:cNvPr id="7" name="Picture 2" descr="https://static-eu.insales.ru/files/1/7228/3677244/original/%D1%81%D0%BC%D0%B0%D0%B9%D0%BB%D0%B8%D0%BA_%D0%BF%D0%BE%D1%85%D0%B2%D0%B0%D0%BB%D0%B8%D1%82%D1%8C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143116"/>
            <a:ext cx="4320480" cy="4320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85723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052736"/>
            <a:ext cx="82089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Расширить знание детей об осени</a:t>
            </a:r>
          </a:p>
          <a:p>
            <a:r>
              <a:rPr lang="ru-RU" b="1" dirty="0" smtClean="0"/>
              <a:t>Задачи: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Образовательная.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Закрепить понятия о сезоном явлении « осень». Совершенствовать знания о характерных изменениях в природе, в одежде людей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детям элементарные представления об осени, ее признаках и явлениях (сезонные изменения в природе, одежде людей, на участке детского сада)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называть приметы осени, изменения в природе, используя образные слова и выражения.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Активизировать и расширять словарь детей.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Продолжать развивать внимание, мышление, память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32656"/>
            <a:ext cx="424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 игра «Золотая осень».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игры:</a:t>
            </a: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 слайд «Признаки осени».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 слайд «Найди тень».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слайд «Большой и маленький листочек».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4слайд « Собираемся на прогулку».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слайд  «Отгадай загадки 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 слайд «Осенние листочки».</a:t>
            </a:r>
          </a:p>
          <a:p>
            <a:pPr>
              <a:buFont typeface="Wingdings" pitchFamily="2" charset="2"/>
              <a:buChar char="v"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88984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 к интерактивной игре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ЗОЛОТАЯ ОСЕНЬ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направлена на решение задач по развитию речи детей раннего возраста (1,6-3 лет).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процессе интерактивной игры решаются цели и задачи, направленные на расширение представлений детей о осени, на развитие умения детей отвечать на вопросы.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может быть использован воспитателями групп раннего возраста для организации интерактивных игр по развитию речи.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2" name="лист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2259360" cy="2276871"/>
          </a:xfrm>
          <a:prstGeom prst="rect">
            <a:avLst/>
          </a:prstGeom>
          <a:noFill/>
        </p:spPr>
      </p:pic>
      <p:pic>
        <p:nvPicPr>
          <p:cNvPr id="15" name="ряб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76872"/>
            <a:ext cx="2259360" cy="2232248"/>
          </a:xfrm>
          <a:prstGeom prst="rect">
            <a:avLst/>
          </a:prstGeom>
          <a:noFill/>
        </p:spPr>
      </p:pic>
      <p:pic>
        <p:nvPicPr>
          <p:cNvPr id="16" name="дево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4640" y="4625752"/>
            <a:ext cx="2259360" cy="2232248"/>
          </a:xfrm>
          <a:prstGeom prst="rect">
            <a:avLst/>
          </a:prstGeom>
          <a:noFill/>
        </p:spPr>
      </p:pic>
      <p:pic>
        <p:nvPicPr>
          <p:cNvPr id="17" name="тучка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4640" y="2348880"/>
            <a:ext cx="2259360" cy="2232248"/>
          </a:xfrm>
          <a:prstGeom prst="rect">
            <a:avLst/>
          </a:prstGeom>
          <a:noFill/>
        </p:spPr>
      </p:pic>
      <p:pic>
        <p:nvPicPr>
          <p:cNvPr id="18" name="гриб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4640" y="0"/>
            <a:ext cx="2259360" cy="2232248"/>
          </a:xfrm>
          <a:prstGeom prst="rect">
            <a:avLst/>
          </a:prstGeom>
          <a:noFill/>
        </p:spPr>
      </p:pic>
      <p:pic>
        <p:nvPicPr>
          <p:cNvPr id="19" name="овощ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25752"/>
            <a:ext cx="2259360" cy="2232248"/>
          </a:xfrm>
          <a:prstGeom prst="rect">
            <a:avLst/>
          </a:prstGeom>
          <a:noFill/>
        </p:spPr>
      </p:pic>
      <p:pic>
        <p:nvPicPr>
          <p:cNvPr id="20" name="дерев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625752"/>
            <a:ext cx="2259360" cy="2232248"/>
          </a:xfrm>
          <a:prstGeom prst="rect">
            <a:avLst/>
          </a:prstGeom>
          <a:noFill/>
        </p:spPr>
      </p:pic>
      <p:pic>
        <p:nvPicPr>
          <p:cNvPr id="21" name="сапоги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625752"/>
            <a:ext cx="2259360" cy="2232248"/>
          </a:xfrm>
          <a:prstGeom prst="rect">
            <a:avLst/>
          </a:prstGeom>
          <a:noFill/>
        </p:spPr>
      </p:pic>
      <p:pic>
        <p:nvPicPr>
          <p:cNvPr id="8" name="дерево" descr="https://i.pinimg.com/originals/d8/dc/4f/d8dc4f415fae6637e15ee0b9e58f3e6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7461448"/>
            <a:ext cx="2192644" cy="2276872"/>
          </a:xfrm>
          <a:prstGeom prst="rect">
            <a:avLst/>
          </a:prstGeom>
          <a:noFill/>
        </p:spPr>
      </p:pic>
      <p:pic>
        <p:nvPicPr>
          <p:cNvPr id="11" name="сапоги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7317432"/>
            <a:ext cx="2201418" cy="2276872"/>
          </a:xfrm>
          <a:prstGeom prst="rect">
            <a:avLst/>
          </a:prstGeom>
          <a:noFill/>
        </p:spPr>
      </p:pic>
      <p:pic>
        <p:nvPicPr>
          <p:cNvPr id="13" name="девочка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620672" y="4581128"/>
            <a:ext cx="2144118" cy="2276872"/>
          </a:xfrm>
          <a:prstGeom prst="rect">
            <a:avLst/>
          </a:prstGeom>
          <a:noFill/>
        </p:spPr>
      </p:pic>
      <p:pic>
        <p:nvPicPr>
          <p:cNvPr id="10" name="тучка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620672" y="2420888"/>
            <a:ext cx="2197117" cy="2088232"/>
          </a:xfrm>
          <a:prstGeom prst="rect">
            <a:avLst/>
          </a:prstGeom>
          <a:noFill/>
        </p:spPr>
      </p:pic>
      <p:pic>
        <p:nvPicPr>
          <p:cNvPr id="9" name="гриб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620672" y="0"/>
            <a:ext cx="2315107" cy="2204864"/>
          </a:xfrm>
          <a:prstGeom prst="rect">
            <a:avLst/>
          </a:prstGeom>
          <a:noFill/>
        </p:spPr>
      </p:pic>
      <p:pic>
        <p:nvPicPr>
          <p:cNvPr id="7" name="овощи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3204864" y="4653136"/>
            <a:ext cx="2088232" cy="2204864"/>
          </a:xfrm>
          <a:prstGeom prst="rect">
            <a:avLst/>
          </a:prstGeom>
          <a:noFill/>
        </p:spPr>
      </p:pic>
      <p:pic>
        <p:nvPicPr>
          <p:cNvPr id="6" name="рябина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3204864" y="2492896"/>
            <a:ext cx="2263961" cy="2016224"/>
          </a:xfrm>
          <a:prstGeom prst="rect">
            <a:avLst/>
          </a:prstGeom>
          <a:noFill/>
        </p:spPr>
      </p:pic>
      <p:pic>
        <p:nvPicPr>
          <p:cNvPr id="5" name="листья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-3060848" y="188640"/>
            <a:ext cx="209124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5017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34879 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-0.00301 L 0.37517 -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41007 -0.007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40364 0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38108 0.022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0625 -0.386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0608 -0.407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" descr="https://im0-tub-ru.yandex.net/i?id=11ecee22609cbdb123899f2a702eb2c9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980728"/>
            <a:ext cx="3499208" cy="343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т гриб" descr="https://dou33angarsk.ru/wp-content/uploads/2020/09/6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76672"/>
            <a:ext cx="2232248" cy="2304256"/>
          </a:xfrm>
          <a:prstGeom prst="rect">
            <a:avLst/>
          </a:prstGeom>
          <a:noFill/>
        </p:spPr>
      </p:pic>
      <p:pic>
        <p:nvPicPr>
          <p:cNvPr id="22530" name="гриб" descr="https://dou33angarsk.ru/wp-content/uploads/2020/09/6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501008"/>
            <a:ext cx="2256185" cy="2551435"/>
          </a:xfrm>
          <a:prstGeom prst="rect">
            <a:avLst/>
          </a:prstGeom>
          <a:noFill/>
        </p:spPr>
      </p:pic>
      <p:pic>
        <p:nvPicPr>
          <p:cNvPr id="5" name="т лист" descr="https://r1.nubex.ru/s13801-737/f2492_cd/%D0%BE%D1%81%D0%B5%D0%BD%D0%BD%D0%B8%D0%B5%20%D0%BB%D0%B8%D1%81%D1%82%D1%8C%D1%8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332656"/>
            <a:ext cx="2344316" cy="1982892"/>
          </a:xfrm>
          <a:prstGeom prst="rect">
            <a:avLst/>
          </a:prstGeom>
          <a:noFill/>
        </p:spPr>
      </p:pic>
      <p:pic>
        <p:nvPicPr>
          <p:cNvPr id="6" name="лист" descr="https://r1.nubex.ru/s13801-737/f2492_cd/%D0%BE%D1%81%D0%B5%D0%BD%D0%BD%D0%B8%D0%B5%20%D0%BB%D0%B8%D1%81%D1%82%D1%8C%D1%8F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3717032"/>
            <a:ext cx="2175242" cy="2088232"/>
          </a:xfrm>
          <a:prstGeom prst="rect">
            <a:avLst/>
          </a:prstGeom>
          <a:noFill/>
        </p:spPr>
      </p:pic>
      <p:pic>
        <p:nvPicPr>
          <p:cNvPr id="8" name="т шишка" descr="https://fsd.multiurok.ru/html/2020/02/05/s_5e3a634eded11/img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3789040"/>
            <a:ext cx="1971648" cy="1800200"/>
          </a:xfrm>
          <a:prstGeom prst="rect">
            <a:avLst/>
          </a:prstGeom>
          <a:noFill/>
        </p:spPr>
      </p:pic>
      <p:pic>
        <p:nvPicPr>
          <p:cNvPr id="7" name="шишка" descr="https://fsd.multiurok.ru/html/2020/02/05/s_5e3a634eded11/img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911" y="692696"/>
            <a:ext cx="2096873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11528 L 0.01059 -0.4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-0.25162 C 8.33333E-7 -0.36459 0.09809 -0.50371 0.1776 -0.50371 L 0.35469 -0.50371 " pathEditMode="relative" rAng="16200000" ptsTypes="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14688 0 C 0.2132 0 0.29497 0.12407 0.29497 0.22569 L 0.29497 0.45139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11ecee22609cbdb123899f2a702eb2c9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980728"/>
            <a:ext cx="3499208" cy="343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a.allegroimg.com/original/012974/398bc9414c7c8a08ce3f87c0ac2b/Wiklinowy-koszyk-NA-ZAKUPY-GRZYBY-kosz-na-piknik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511696" cy="4077072"/>
          </a:xfrm>
          <a:prstGeom prst="rect">
            <a:avLst/>
          </a:prstGeom>
          <a:noFill/>
        </p:spPr>
      </p:pic>
      <p:pic>
        <p:nvPicPr>
          <p:cNvPr id="7" name="Picture 2" descr="https://a.allegroimg.com/original/012974/398bc9414c7c8a08ce3f87c0ac2b/Wiklinowy-koszyk-NA-ZAKUPY-GRZYBY-kosz-na-piknik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658735"/>
            <a:ext cx="1894289" cy="2199265"/>
          </a:xfrm>
          <a:prstGeom prst="rect">
            <a:avLst/>
          </a:prstGeom>
          <a:noFill/>
        </p:spPr>
      </p:pic>
      <p:pic>
        <p:nvPicPr>
          <p:cNvPr id="8" name="мал желт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653136"/>
            <a:ext cx="1199958" cy="1142817"/>
          </a:xfrm>
          <a:prstGeom prst="rect">
            <a:avLst/>
          </a:prstGeom>
          <a:noFill/>
        </p:spPr>
      </p:pic>
      <p:pic>
        <p:nvPicPr>
          <p:cNvPr id="9" name="мал красн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589240"/>
            <a:ext cx="1152128" cy="1003466"/>
          </a:xfrm>
          <a:prstGeom prst="rect">
            <a:avLst/>
          </a:prstGeom>
          <a:noFill/>
        </p:spPr>
      </p:pic>
      <p:pic>
        <p:nvPicPr>
          <p:cNvPr id="10" name="м зел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3928" y="764704"/>
            <a:ext cx="1204725" cy="1093425"/>
          </a:xfrm>
          <a:prstGeom prst="rect">
            <a:avLst/>
          </a:prstGeom>
          <a:noFill/>
        </p:spPr>
      </p:pic>
      <p:pic>
        <p:nvPicPr>
          <p:cNvPr id="11" name="б зел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77072"/>
            <a:ext cx="2794942" cy="2536727"/>
          </a:xfrm>
          <a:prstGeom prst="rect">
            <a:avLst/>
          </a:prstGeom>
          <a:noFill/>
        </p:spPr>
      </p:pic>
      <p:pic>
        <p:nvPicPr>
          <p:cNvPr id="12" name="б красн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46653" y="2348880"/>
            <a:ext cx="2928324" cy="2550477"/>
          </a:xfrm>
          <a:prstGeom prst="rect">
            <a:avLst/>
          </a:prstGeom>
          <a:noFill/>
        </p:spPr>
      </p:pic>
      <p:pic>
        <p:nvPicPr>
          <p:cNvPr id="13" name="б желт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60648"/>
            <a:ext cx="2918900" cy="277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1343 L -0.5691 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2441 -0.06296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39375 0.07361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67362E-19 L 0.33854 0.70348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04254 -0.520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-0.23888 0.02014 C -0.346 0.0294 -0.48107 -0.02315 -0.48298 -0.07592 L -0.48941 -0.19236 " pathEditMode="relative" rAng="10580288" ptsTypes="FfFF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171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yulay</dc:creator>
  <cp:lastModifiedBy>Haier PC</cp:lastModifiedBy>
  <cp:revision>40</cp:revision>
  <dcterms:created xsi:type="dcterms:W3CDTF">2021-08-25T08:01:10Z</dcterms:created>
  <dcterms:modified xsi:type="dcterms:W3CDTF">2022-11-29T13:39:18Z</dcterms:modified>
</cp:coreProperties>
</file>