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7" r:id="rId9"/>
    <p:sldId id="269" r:id="rId10"/>
    <p:sldId id="271" r:id="rId11"/>
    <p:sldId id="273" r:id="rId12"/>
    <p:sldId id="275" r:id="rId13"/>
    <p:sldId id="277" r:id="rId14"/>
    <p:sldId id="278" r:id="rId15"/>
    <p:sldId id="279" r:id="rId16"/>
    <p:sldId id="281" r:id="rId17"/>
    <p:sldId id="282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7" d="100"/>
          <a:sy n="77" d="100"/>
        </p:scale>
        <p:origin x="1622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3A20-B818-4C23-AB31-A62EEA643B82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098A-AAEF-4843-9591-0221B7683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1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9237-1902-4449-B279-7CFE3ADBC8AB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E247-461B-432A-AABB-65872AFC0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6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612D-ABB9-414C-8037-05617AB3BEC9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DEC3-ACAA-4D5E-97F0-C53A42A08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3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2A69-D112-482E-9C3B-8BA42A487979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468E-481A-4679-A3B5-FCA6E2693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9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01B4-B3C6-4C7D-A15B-5A8E564C21F0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3BF1-6016-4808-92A8-1A0A495CF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1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EE66-E04A-40AD-A12D-3180AF617E92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DB1B-8A55-4485-B201-91681D409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1023-C3FA-4EE4-988B-2D7C27E5A0FF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ADB8-7594-45B6-934D-392E53C4B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7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5985-F0C7-4C4E-9D25-18FBB3415B35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640C-1DCF-484B-A7CD-17147C238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0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03F1-4E79-4A59-9F6A-F99BD6662DBA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EBE2-20E1-4A24-ADDC-6432133A2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0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B926-75A3-4F60-9EE4-B37135196FCC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F948-CD65-416A-937A-591FD15AD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FB29-A17E-40DF-905E-C492730DF6E4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1D87-D9E1-423D-BC60-C500DF30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7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97424A-8770-4969-99F0-B44B57C5785C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2CFC2-6D9F-4FDA-A80D-BA6420B36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-1035050"/>
            <a:ext cx="47625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1670" y="214290"/>
            <a:ext cx="381642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ОСЕНЬ</a:t>
            </a:r>
          </a:p>
        </p:txBody>
      </p:sp>
      <p:pic>
        <p:nvPicPr>
          <p:cNvPr id="2052" name="Picture 4" descr="C:\Users\Samsung\Google Диск\добро\написать\два года\new\картинки осень\654206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857375"/>
            <a:ext cx="5813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57938" y="5857875"/>
            <a:ext cx="2786062" cy="6477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ea typeface="+mj-ea"/>
                <a:cs typeface="Arial" pitchFamily="34" charset="0"/>
              </a:rPr>
              <a:t>Подготовил: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ea typeface="+mj-ea"/>
                <a:cs typeface="Arial" pitchFamily="34" charset="0"/>
              </a:rPr>
              <a:t>Воспитатель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ea typeface="+mj-ea"/>
                <a:cs typeface="Arial" pitchFamily="34" charset="0"/>
              </a:rPr>
              <a:t>Демке</a:t>
            </a:r>
            <a:r>
              <a:rPr lang="ru-RU" b="1" smtClean="0">
                <a:latin typeface="Arial" pitchFamily="34" charset="0"/>
                <a:ea typeface="+mj-ea"/>
                <a:cs typeface="Arial" pitchFamily="34" charset="0"/>
              </a:rPr>
              <a:t> К.А.</a:t>
            </a:r>
            <a:endParaRPr lang="ru-RU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Поздней осенью </a:t>
            </a:r>
            <a:r>
              <a:rPr lang="en-US" sz="2000" smtClean="0"/>
              <a:t>солнце выглядывает редко, дни становятся пасмурными</a:t>
            </a:r>
            <a:r>
              <a:rPr lang="ru-RU" sz="2000" smtClean="0"/>
              <a:t>. Видишь какое темное небо на этой картинке?</a:t>
            </a:r>
          </a:p>
        </p:txBody>
      </p:sp>
      <p:pic>
        <p:nvPicPr>
          <p:cNvPr id="11267" name="Picture 2" descr="C:\Users\Samsung\Google Диск\добро\написать\два года\new\картинки осень\пасмур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7313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Поздней осенью становится еще холоднее. По ночам бывают заморозки - на листьях и траве появляется иней. От холода замерзают лужи.</a:t>
            </a:r>
          </a:p>
        </p:txBody>
      </p:sp>
      <p:pic>
        <p:nvPicPr>
          <p:cNvPr id="12291" name="Picture 3" descr="C:\Users\Samsung\Google Диск\добро\написать\два года\new\картинки осень\zamoroz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616325"/>
            <a:ext cx="43243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Samsung\Google Диск\добро\написать\два года\new\картинки осень\zamoroz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321627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Samsung\Google Диск\добро\написать\два года\new\картинки осень\zamoroz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000125"/>
            <a:ext cx="4546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Осенью многие птицы 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a:t>
            </a:r>
          </a:p>
        </p:txBody>
      </p:sp>
      <p:pic>
        <p:nvPicPr>
          <p:cNvPr id="13315" name="Picture 2" descr="C:\Users\Samsung\Google Диск\добро\написать\два года\new\картинки осень\пти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55181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Samsung\Google Диск\добро\написать\два года\new\картинки осень\8b9e4fa0629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31718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Осенью звери начинают готовиться к зиме. Многие животные осенью как и люди начинают «утепляться» – их шерсть становится гуще и пушистее. С такой густой и пушистой шерстью они точно не замерзнут зимой!</a:t>
            </a:r>
          </a:p>
        </p:txBody>
      </p:sp>
      <p:pic>
        <p:nvPicPr>
          <p:cNvPr id="14339" name="Picture 2" descr="C:\Users\Samsung\Google Диск\добро\написать\два года\new\картинки осень\звери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0"/>
            <a:ext cx="4589462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Users\Samsung\Google Диск\добро\написать\два года\new\картинки осень\звери9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12875"/>
            <a:ext cx="4321175" cy="3240088"/>
          </a:xfrm>
        </p:spPr>
      </p:pic>
      <p:pic>
        <p:nvPicPr>
          <p:cNvPr id="14341" name="Picture 4" descr="C:\Users\Samsung\Google Диск\добро\написать\два года\new\картинки осень\звери730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306888"/>
            <a:ext cx="4535487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Многие звери меняют окрас своей шерсти: посмотрите – этот зайчик летом был серый – в такой шубке ему легко было прятаться от лисиц и волков на фоне травки и деревьев. А к концу осени зайчик стал белым – для того, чтобы быть менее заметным на белом снегу зимой.</a:t>
            </a:r>
            <a:endParaRPr lang="ru-RU" sz="2000" dirty="0"/>
          </a:p>
        </p:txBody>
      </p:sp>
      <p:pic>
        <p:nvPicPr>
          <p:cNvPr id="15363" name="Picture 2" descr="C:\Users\Samsung\Google Диск\добро\написать\два года\new\картинки осень\звери land-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0250"/>
            <a:ext cx="4570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Samsung\Google Диск\добро\написать\два года\new\картинки осень\звери 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589463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Осенью звери стараются сделать побольше запасов еды на зиму. Ведь зимой добыть еду не так уж просто! Они складывают грибы, ягоды, корешки и орехи в норки и дупла.</a:t>
            </a:r>
          </a:p>
        </p:txBody>
      </p:sp>
      <p:pic>
        <p:nvPicPr>
          <p:cNvPr id="16387" name="Picture 2" descr="C:\Users\Samsung\Google Диск\добро\написать\два года\new\картинки осень\звери 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7466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Users\Samsung\Google Диск\добро\написать\два года\new\картинки осень\звери e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785938"/>
            <a:ext cx="4545012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Осенью созревают много овощей и фруктов.</a:t>
            </a:r>
          </a:p>
        </p:txBody>
      </p:sp>
      <p:pic>
        <p:nvPicPr>
          <p:cNvPr id="17411" name="Picture 2" descr="C:\Users\Samsung\Google Диск\добро\написать\два года\new\картинки осень\урожай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326312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Люди собирают урожай. </a:t>
            </a:r>
          </a:p>
        </p:txBody>
      </p:sp>
      <p:pic>
        <p:nvPicPr>
          <p:cNvPr id="18435" name="Picture 2" descr="C:\Users\Samsung\Google Диск\добро\написать\два года\new\картинки осень\урожай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597693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Users\Samsung\Google Диск\добро\написать\два года\new\картинки осень\33814918a249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7650" y="1071563"/>
            <a:ext cx="3816350" cy="5538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571500"/>
          </a:xfrm>
        </p:spPr>
        <p:txBody>
          <a:bodyPr/>
          <a:lstStyle/>
          <a:p>
            <a:pPr eaLnBrk="1" hangingPunct="1"/>
            <a:r>
              <a:rPr lang="ru-RU" sz="2800" smtClean="0"/>
              <a:t>Осень - очень красивое время года! </a:t>
            </a:r>
          </a:p>
        </p:txBody>
      </p:sp>
      <p:pic>
        <p:nvPicPr>
          <p:cNvPr id="19459" name="Picture 2" descr="C:\Users\Samsung\Google Диск\добро\написать\два года\new\картинки осень\deti_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4957763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5500688" y="1428750"/>
            <a:ext cx="30861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Реже солнышко блестит</a:t>
            </a:r>
          </a:p>
          <a:p>
            <a:pPr eaLnBrk="1" hangingPunct="1"/>
            <a:r>
              <a:rPr lang="ru-RU" sz="2000"/>
              <a:t>Теплыми лучами.</a:t>
            </a:r>
          </a:p>
          <a:p>
            <a:pPr eaLnBrk="1" hangingPunct="1"/>
            <a:r>
              <a:rPr lang="ru-RU" sz="2000"/>
              <a:t>К югу стая птиц летит,</a:t>
            </a:r>
          </a:p>
          <a:p>
            <a:pPr eaLnBrk="1" hangingPunct="1"/>
            <a:r>
              <a:rPr lang="ru-RU" sz="2000"/>
              <a:t>Расставаясь с нами.</a:t>
            </a:r>
          </a:p>
          <a:p>
            <a:pPr eaLnBrk="1" hangingPunct="1"/>
            <a:r>
              <a:rPr lang="ru-RU" sz="2000"/>
              <a:t>Частый дождик за окном,</a:t>
            </a:r>
          </a:p>
          <a:p>
            <a:pPr eaLnBrk="1" hangingPunct="1"/>
            <a:r>
              <a:rPr lang="ru-RU" sz="2000"/>
              <a:t>Небо тучкой плачет,</a:t>
            </a:r>
          </a:p>
          <a:p>
            <a:pPr eaLnBrk="1" hangingPunct="1"/>
            <a:r>
              <a:rPr lang="ru-RU" sz="2000"/>
              <a:t>Листья желтые кругом:</a:t>
            </a:r>
          </a:p>
          <a:p>
            <a:pPr eaLnBrk="1" hangingPunct="1"/>
            <a:r>
              <a:rPr lang="ru-RU" sz="2000"/>
              <a:t>Это осень, значит.</a:t>
            </a:r>
          </a:p>
          <a:p>
            <a:pPr eaLnBrk="1" hangingPunct="1"/>
            <a:r>
              <a:rPr lang="ru-RU" sz="2000"/>
              <a:t>(Г. Соренкова)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2060848"/>
            <a:ext cx="37147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КОНЕЦ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a:t>
            </a:r>
          </a:p>
        </p:txBody>
      </p:sp>
      <p:pic>
        <p:nvPicPr>
          <p:cNvPr id="3075" name="Picture 2" descr="C:\Users\Samsung\Google Диск\добро\написать\два года\new\картинки осень\michigan_hiawatha_national_forest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3579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eaLnBrk="1" hangingPunct="1"/>
            <a:r>
              <a:rPr lang="ru-RU" sz="2000" smtClean="0"/>
              <a:t>Осенью листья на деревьях начинают менять свой цвет. Из зеленых они превращаются в красные, желтые, багряные. Посмотри какой разноцветный лес бывает осенью!</a:t>
            </a:r>
            <a:br>
              <a:rPr lang="ru-RU" sz="2000" smtClean="0"/>
            </a:br>
            <a:r>
              <a:rPr lang="ru-RU" sz="2000" smtClean="0"/>
              <a:t>Листья меняют свой цвет потому, что с наступлением осени солнышко светит все меньше, и им не хватает солнечного цвета, чтобы оставаться зелеными.</a:t>
            </a:r>
          </a:p>
        </p:txBody>
      </p:sp>
      <p:pic>
        <p:nvPicPr>
          <p:cNvPr id="4099" name="Picture 2" descr="http://www.greenmama.ru/dn_images/01/66/18/70/1298018025solnishko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643188"/>
            <a:ext cx="17129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www.clker.com/cliparts/2/2/e/3/1228428511169123817sivvus_weather_symbols_3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21605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http://img-fotki.yandex.ru/get/5113/111874181.4e/0_8c134_7b03fa1c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116138"/>
            <a:ext cx="4600575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Осенью на улице начинает холодать. Люди одеваются теплее чем летом – в теплые шапки, пальто и куртки, переобуваются в ботинки и сапоги.</a:t>
            </a:r>
          </a:p>
        </p:txBody>
      </p:sp>
      <p:pic>
        <p:nvPicPr>
          <p:cNvPr id="5123" name="Picture 2" descr="C:\Users\Samsung\Google Диск\добро\написать\два года\new\картинки осень\4e76e24926a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214438"/>
            <a:ext cx="3735388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Samsung\Google Диск\добро\написать\два года\new\картинки осень\948c2d6a14ee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125538"/>
            <a:ext cx="3816350" cy="5530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Постепенно дни становятся короче, а ночи длиннее. Вечером быстро начинает темнеть. Часто к концу прогулки на улице уже совсем темно.</a:t>
            </a:r>
          </a:p>
        </p:txBody>
      </p:sp>
      <p:pic>
        <p:nvPicPr>
          <p:cNvPr id="6147" name="Picture 2" descr="C:\Users\Samsung\Google Диск\добро\написать\два года\new\картинки осень\308_134747250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94702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Samsung\Google Диск\добро\написать\два года\new\картинки осень\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47085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Вместе с холодами осенью начинаются дожди. Все чаще моросит осенний дождик. Люди ходят под зонтиками, на улице много луж.</a:t>
            </a:r>
          </a:p>
        </p:txBody>
      </p:sp>
      <p:pic>
        <p:nvPicPr>
          <p:cNvPr id="7172" name="Picture 2" descr="C:\Users\Samsung\Google Диск\добро\написать\два года\new\картинки осень\времена-го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7275"/>
            <a:ext cx="396081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photos.lifeisphoto.ru/104/0/1044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052513"/>
            <a:ext cx="4640262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По утрам стелются туманы.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C:\Users\Samsung\Google Диск\добро\написать\два года\new\картинки осень\туман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/>
          <a:stretch>
            <a:fillRect/>
          </a:stretch>
        </p:blipFill>
        <p:spPr bwMode="auto">
          <a:xfrm>
            <a:off x="250825" y="981075"/>
            <a:ext cx="84677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Порывы ветра срывают с деревьев желтые, багряные и лиловые листья, которые устилают </a:t>
            </a:r>
            <a:r>
              <a:rPr lang="ru-RU" sz="2400" smtClean="0"/>
              <a:t>з</a:t>
            </a:r>
            <a:r>
              <a:rPr lang="en-US" sz="2400" smtClean="0"/>
              <a:t>емлю пестрым ковром. </a:t>
            </a:r>
            <a:r>
              <a:rPr lang="ru-RU" sz="2400" smtClean="0"/>
              <a:t>Начинается пора листопада. Листья осыпаются с деревьев и покрывают все вокруг.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C:\Users\Samsung\Google Диск\добро\написать\два года\new\картинки осень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4800"/>
            <a:ext cx="84296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Постепенно деревья теряют все свои листья, их ветки остаются совсем голыми. Наступает поздняя осень.</a:t>
            </a:r>
          </a:p>
        </p:txBody>
      </p:sp>
      <p:pic>
        <p:nvPicPr>
          <p:cNvPr id="10243" name="Picture 2" descr="C:\Users\Samsung\Google Диск\добро\написать\два года\new\картинки осень\948c2d6a14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39052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Samsung\Google Диск\добро\написать\два года\new\картинки осень\позд осены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857375"/>
            <a:ext cx="50863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455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Посмотри на эту картинку. Какая необычная природа! Какие разноцветные листья – красные, желтые, оранжевые! Почему все такое пестрое? Это значит наступила осень! Давай познакомимся с этим временем года получше!</vt:lpstr>
      <vt:lpstr>Осенью листья на деревьях начинают менять свой цвет. Из зеленых они превращаются в красные, желтые, багряные. Посмотри какой разноцветный лес бывает осенью! Листья меняют свой цвет потому, что с наступлением осени солнышко светит все меньше, и им не хватает солнечного цвета, чтобы оставаться зелеными.</vt:lpstr>
      <vt:lpstr>Осенью на улице начинает холодать. Люди одеваются теплее чем летом – в теплые шапки, пальто и куртки, переобуваются в ботинки и сапоги.</vt:lpstr>
      <vt:lpstr>Постепенно дни становятся короче, а ночи длиннее. Вечером быстро начинает темнеть. Часто к концу прогулки на улице уже совсем темно.</vt:lpstr>
      <vt:lpstr>Вместе с холодами осенью начинаются дожди. Все чаще моросит осенний дождик. Люди ходят под зонтиками, на улице много луж.</vt:lpstr>
      <vt:lpstr>По утрам стелются туманы.</vt:lpstr>
      <vt:lpstr>Порывы ветра срывают с деревьев желтые, багряные и лиловые листья, которые устилают землю пестрым ковром. Начинается пора листопада. Листья осыпаются с деревьев и покрывают все вокруг.</vt:lpstr>
      <vt:lpstr>Постепенно деревья теряют все свои листья, их ветки остаются совсем голыми. Наступает поздняя осень.</vt:lpstr>
      <vt:lpstr>Поздней осенью солнце выглядывает редко, дни становятся пасмурными. Видишь какое темное небо на этой картинке?</vt:lpstr>
      <vt:lpstr>Поздней осенью становится еще холоднее. По ночам бывают заморозки - на листьях и траве появляется иней. От холода замерзают лужи.</vt:lpstr>
      <vt:lpstr>Осенью многие птицы улетают на юг – в теплые страны. Они улетают потому, что осенью и зимой очень холодно, птицам нечего есть – исчезают насекомые и растения - трава и листья деревьев.</vt:lpstr>
      <vt:lpstr>Осенью звери начинают готовиться к зиме. Многие животные осенью как и люди начинают «утепляться» – их шерсть становится гуще и пушистее. С такой густой и пушистой шерстью они точно не замерзнут зимой!</vt:lpstr>
      <vt:lpstr>Многие звери меняют окрас своей шерсти: посмотрите – этот зайчик летом был серый – в такой шубке ему легко было прятаться от лисиц и волков на фоне травки и деревьев. А к концу осени зайчик стал белым – для того, чтобы быть менее заметным на белом снегу зимой.</vt:lpstr>
      <vt:lpstr>Осенью звери стараются сделать побольше запасов еды на зиму. Ведь зимой добыть еду не так уж просто! Они складывают грибы, ягоды, корешки и орехи в норки и дупла.</vt:lpstr>
      <vt:lpstr>Осенью созревают много овощей и фруктов.</vt:lpstr>
      <vt:lpstr>Люди собирают урожай. </vt:lpstr>
      <vt:lpstr>Осень - очень красивое время года!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Haier PC</cp:lastModifiedBy>
  <cp:revision>23</cp:revision>
  <dcterms:created xsi:type="dcterms:W3CDTF">2012-09-26T17:43:06Z</dcterms:created>
  <dcterms:modified xsi:type="dcterms:W3CDTF">2022-11-29T13:33:06Z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2318611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