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3" r:id="rId4"/>
    <p:sldId id="264" r:id="rId5"/>
    <p:sldId id="268" r:id="rId6"/>
    <p:sldId id="280" r:id="rId7"/>
    <p:sldId id="274" r:id="rId8"/>
    <p:sldId id="275" r:id="rId9"/>
    <p:sldId id="281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s51.radikal.ru/i133/1105/e1/da7de65c9e67.png"/>
          <p:cNvPicPr>
            <a:picLocks noChangeAspect="1" noChangeArrowheads="1"/>
          </p:cNvPicPr>
          <p:nvPr/>
        </p:nvPicPr>
        <p:blipFill>
          <a:blip r:embed="rId2" cstate="print"/>
          <a:srcRect l="2206" t="2581" r="3989"/>
          <a:stretch>
            <a:fillRect/>
          </a:stretch>
        </p:blipFill>
        <p:spPr bwMode="auto">
          <a:xfrm>
            <a:off x="-1" y="0"/>
            <a:ext cx="9264259" cy="659735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2130425"/>
            <a:ext cx="532859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109A-9087-49F2-8922-81BD5B71DE5B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261F-E571-4E2C-A9E3-32D4C29441A7}" type="slidenum">
              <a:rPr lang="ru-RU" smtClean="0"/>
              <a:t>‹#›</a:t>
            </a:fld>
            <a:endParaRPr lang="ru-RU"/>
          </a:p>
        </p:txBody>
      </p:sp>
      <p:pic>
        <p:nvPicPr>
          <p:cNvPr id="1026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9702803">
            <a:off x="288256" y="2402532"/>
            <a:ext cx="1456929" cy="1512168"/>
          </a:xfrm>
          <a:prstGeom prst="rect">
            <a:avLst/>
          </a:prstGeom>
          <a:noFill/>
        </p:spPr>
      </p:pic>
      <p:pic>
        <p:nvPicPr>
          <p:cNvPr id="10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140319" flipH="1">
            <a:off x="598310" y="1559127"/>
            <a:ext cx="1594163" cy="151216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2" cstate="print">
            <a:lum bright="-20000" contrast="10000"/>
          </a:blip>
          <a:srcRect/>
          <a:stretch>
            <a:fillRect/>
          </a:stretch>
        </p:blipFill>
        <p:spPr bwMode="auto">
          <a:xfrm rot="1140319" flipH="1">
            <a:off x="7849048" y="418008"/>
            <a:ext cx="1148825" cy="1089736"/>
          </a:xfrm>
          <a:prstGeom prst="rect">
            <a:avLst/>
          </a:prstGeom>
          <a:noFill/>
        </p:spPr>
      </p:pic>
      <p:pic>
        <p:nvPicPr>
          <p:cNvPr id="11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9702803">
            <a:off x="7700013" y="1181508"/>
            <a:ext cx="1084712" cy="1125838"/>
          </a:xfrm>
          <a:prstGeom prst="rect">
            <a:avLst/>
          </a:prstGeom>
          <a:noFill/>
        </p:spPr>
      </p:pic>
      <p:pic>
        <p:nvPicPr>
          <p:cNvPr id="9" name="Picture 2" descr="http://s51.radikal.ru/i133/1105/e1/da7de65c9e67.png"/>
          <p:cNvPicPr>
            <a:picLocks noChangeAspect="1" noChangeArrowheads="1"/>
          </p:cNvPicPr>
          <p:nvPr/>
        </p:nvPicPr>
        <p:blipFill>
          <a:blip r:embed="rId4" cstate="print"/>
          <a:srcRect l="2206" t="23961" r="74832"/>
          <a:stretch>
            <a:fillRect/>
          </a:stretch>
        </p:blipFill>
        <p:spPr bwMode="auto">
          <a:xfrm>
            <a:off x="0" y="0"/>
            <a:ext cx="1750743" cy="45811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74638"/>
            <a:ext cx="5544616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109A-9087-49F2-8922-81BD5B71DE5B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261F-E571-4E2C-A9E3-32D4C29441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s51.radikal.ru/i133/1105/e1/da7de65c9e67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2206" t="17063" r="3989"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Monotype Corsiva" pitchFamily="66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109A-9087-49F2-8922-81BD5B71DE5B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261F-E571-4E2C-A9E3-32D4C29441A7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9702803">
            <a:off x="107729" y="1682452"/>
            <a:ext cx="1456929" cy="1512168"/>
          </a:xfrm>
          <a:prstGeom prst="rect">
            <a:avLst/>
          </a:prstGeom>
          <a:noFill/>
        </p:spPr>
      </p:pic>
      <p:pic>
        <p:nvPicPr>
          <p:cNvPr id="9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140319" flipH="1">
            <a:off x="526302" y="767040"/>
            <a:ext cx="1594163" cy="151216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s51.radikal.ru/i133/1105/e1/da7de65c9e67.png"/>
          <p:cNvPicPr>
            <a:picLocks noChangeAspect="1" noChangeArrowheads="1"/>
          </p:cNvPicPr>
          <p:nvPr/>
        </p:nvPicPr>
        <p:blipFill>
          <a:blip r:embed="rId2" cstate="print"/>
          <a:srcRect l="72476" t="23855" r="3989"/>
          <a:stretch>
            <a:fillRect/>
          </a:stretch>
        </p:blipFill>
        <p:spPr bwMode="auto">
          <a:xfrm>
            <a:off x="7109676" y="0"/>
            <a:ext cx="2034323" cy="530120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109A-9087-49F2-8922-81BD5B71DE5B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261F-E571-4E2C-A9E3-32D4C29441A7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140319" flipH="1">
            <a:off x="363648" y="4767883"/>
            <a:ext cx="1148825" cy="1089736"/>
          </a:xfrm>
          <a:prstGeom prst="rect">
            <a:avLst/>
          </a:prstGeom>
          <a:noFill/>
        </p:spPr>
      </p:pic>
      <p:pic>
        <p:nvPicPr>
          <p:cNvPr id="10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4" cstate="print">
            <a:lum bright="-20000" contrast="10000"/>
          </a:blip>
          <a:srcRect/>
          <a:stretch>
            <a:fillRect/>
          </a:stretch>
        </p:blipFill>
        <p:spPr bwMode="auto">
          <a:xfrm rot="19702803">
            <a:off x="214613" y="5531383"/>
            <a:ext cx="1084712" cy="11258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s51.radikal.ru/i133/1105/e1/da7de65c9e67.png"/>
          <p:cNvPicPr>
            <a:picLocks noChangeAspect="1" noChangeArrowheads="1"/>
          </p:cNvPicPr>
          <p:nvPr/>
        </p:nvPicPr>
        <p:blipFill>
          <a:blip r:embed="rId2" cstate="print"/>
          <a:srcRect l="72476" t="23855" r="3989"/>
          <a:stretch>
            <a:fillRect/>
          </a:stretch>
        </p:blipFill>
        <p:spPr bwMode="auto">
          <a:xfrm>
            <a:off x="6588225" y="0"/>
            <a:ext cx="2555776" cy="39330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3508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109A-9087-49F2-8922-81BD5B71DE5B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261F-E571-4E2C-A9E3-32D4C29441A7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140319" flipH="1">
            <a:off x="363648" y="4767883"/>
            <a:ext cx="1148825" cy="1089736"/>
          </a:xfrm>
          <a:prstGeom prst="rect">
            <a:avLst/>
          </a:prstGeom>
          <a:noFill/>
        </p:spPr>
      </p:pic>
      <p:pic>
        <p:nvPicPr>
          <p:cNvPr id="12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4" cstate="print">
            <a:lum bright="-20000" contrast="10000"/>
          </a:blip>
          <a:srcRect/>
          <a:stretch>
            <a:fillRect/>
          </a:stretch>
        </p:blipFill>
        <p:spPr bwMode="auto">
          <a:xfrm rot="19702803">
            <a:off x="214613" y="5531383"/>
            <a:ext cx="1084712" cy="11258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s51.radikal.ru/i133/1105/e1/da7de65c9e67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4048" t="17063" r="27252"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908720"/>
            <a:ext cx="6429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109A-9087-49F2-8922-81BD5B71DE5B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261F-E571-4E2C-A9E3-32D4C29441A7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140319" flipH="1">
            <a:off x="363648" y="1858167"/>
            <a:ext cx="1148825" cy="1089736"/>
          </a:xfrm>
          <a:prstGeom prst="rect">
            <a:avLst/>
          </a:prstGeom>
          <a:noFill/>
        </p:spPr>
      </p:pic>
      <p:pic>
        <p:nvPicPr>
          <p:cNvPr id="8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4" cstate="print">
            <a:lum bright="-20000" contrast="10000"/>
          </a:blip>
          <a:srcRect/>
          <a:stretch>
            <a:fillRect/>
          </a:stretch>
        </p:blipFill>
        <p:spPr bwMode="auto">
          <a:xfrm rot="19702803">
            <a:off x="214613" y="2621667"/>
            <a:ext cx="1084712" cy="11258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109A-9087-49F2-8922-81BD5B71DE5B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261F-E571-4E2C-A9E3-32D4C29441A7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Picture 2" descr="http://s51.radikal.ru/i133/1105/e1/da7de65c9e67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37289" t="17063" r="3989"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noFill/>
        </p:spPr>
      </p:pic>
      <p:pic>
        <p:nvPicPr>
          <p:cNvPr id="6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140319" flipH="1">
            <a:off x="7527936" y="2002184"/>
            <a:ext cx="1148825" cy="1089736"/>
          </a:xfrm>
          <a:prstGeom prst="rect">
            <a:avLst/>
          </a:prstGeom>
          <a:noFill/>
        </p:spPr>
      </p:pic>
      <p:pic>
        <p:nvPicPr>
          <p:cNvPr id="7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4" cstate="print">
            <a:lum bright="-20000" contrast="10000"/>
          </a:blip>
          <a:srcRect/>
          <a:stretch>
            <a:fillRect/>
          </a:stretch>
        </p:blipFill>
        <p:spPr bwMode="auto">
          <a:xfrm rot="19702803">
            <a:off x="7378901" y="2765684"/>
            <a:ext cx="1084712" cy="11258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2109A-9087-49F2-8922-81BD5B71DE5B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4261F-E571-4E2C-A9E3-32D4C29441A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6000" b="1" kern="1200">
          <a:solidFill>
            <a:srgbClr val="6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onotype Corsiva" pitchFamily="66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mtClean="0"/>
              <a:t>Виды </a:t>
            </a:r>
            <a:r>
              <a:rPr lang="ru-RU" smtClean="0"/>
              <a:t>театра в </a:t>
            </a:r>
            <a:r>
              <a:rPr lang="ru-RU" dirty="0" smtClean="0"/>
              <a:t>ДОУ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2040" y="4797152"/>
            <a:ext cx="3600400" cy="84164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1800" dirty="0" smtClean="0"/>
              <a:t>Подготовила воспитатель МДОАУ «Детский сад № 60</a:t>
            </a:r>
          </a:p>
          <a:p>
            <a:pPr algn="l"/>
            <a:r>
              <a:rPr lang="ru-RU" sz="1800" dirty="0" err="1" smtClean="0"/>
              <a:t>Демке</a:t>
            </a:r>
            <a:r>
              <a:rPr lang="ru-RU" sz="1800" dirty="0" smtClean="0"/>
              <a:t> К.А,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3604" y="2949894"/>
            <a:ext cx="1819893" cy="1224135"/>
          </a:xfrm>
        </p:spPr>
        <p:txBody>
          <a:bodyPr>
            <a:noAutofit/>
          </a:bodyPr>
          <a:lstStyle/>
          <a:p>
            <a:r>
              <a:rPr lang="ru-RU" sz="4000" dirty="0" smtClean="0"/>
              <a:t>Виды театров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049" y="1357535"/>
            <a:ext cx="1650809" cy="8529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564" y="2251871"/>
            <a:ext cx="1463167" cy="7559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211" y="4193597"/>
            <a:ext cx="1463167" cy="7559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5373216"/>
            <a:ext cx="1463167" cy="7559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1" y="4010794"/>
            <a:ext cx="1730818" cy="89425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103605" y="1357535"/>
            <a:ext cx="16242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Настольный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92402" y="2442301"/>
            <a:ext cx="14187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Наручный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43730" y="4327010"/>
            <a:ext cx="1264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Верховой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399780" y="5566535"/>
            <a:ext cx="14193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Напольный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51721" y="4080789"/>
            <a:ext cx="1687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живой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куклы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198361" y="2442301"/>
            <a:ext cx="1584176" cy="770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260548" y="2606278"/>
            <a:ext cx="1523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Стендовый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38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55776" y="908720"/>
            <a:ext cx="6429400" cy="5040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Стендовый театр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357" y="1628588"/>
            <a:ext cx="2658059" cy="19861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63957" y="3494701"/>
            <a:ext cx="2686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на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фланелеграфе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821" y="1482370"/>
            <a:ext cx="2117176" cy="21171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9302" y="359954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Магнитный театр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8529" y="4077072"/>
            <a:ext cx="2948044" cy="22826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66414" y="6343663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Теневой театр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70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764704"/>
            <a:ext cx="4820072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Настольный театр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592" y="1309438"/>
            <a:ext cx="1848619" cy="26195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4592" y="382082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Бумажный театр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280" y="1942337"/>
            <a:ext cx="2729205" cy="18183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7776" y="3744273"/>
            <a:ext cx="2585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Плоскостной театр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4431952"/>
            <a:ext cx="3200356" cy="1800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47664" y="6147934"/>
            <a:ext cx="2562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природного материала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4302725"/>
            <a:ext cx="3221228" cy="19076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68144" y="623215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Шагающий театр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11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6120680" cy="1143000"/>
          </a:xfrm>
        </p:spPr>
        <p:txBody>
          <a:bodyPr>
            <a:normAutofit/>
          </a:bodyPr>
          <a:lstStyle/>
          <a:p>
            <a:r>
              <a:rPr lang="ru-RU" sz="4800" smtClean="0"/>
              <a:t>Наручный театр</a:t>
            </a:r>
            <a:endParaRPr lang="ru-RU" sz="4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226632"/>
            <a:ext cx="2369840" cy="17773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408212"/>
            <a:ext cx="2526242" cy="14802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7904" y="303942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Пальчиковый театр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528" y="3559756"/>
            <a:ext cx="2016224" cy="26882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004" y="4181888"/>
            <a:ext cx="2687948" cy="20133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30865" y="6248055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Перчаточный театр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86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548680"/>
            <a:ext cx="6429400" cy="83015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Верховой театр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700808"/>
            <a:ext cx="2750177" cy="21079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3728" y="380871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Тростевой театр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240" y="1779668"/>
            <a:ext cx="3718545" cy="2094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05953" y="3993377"/>
            <a:ext cx="286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Би-ба-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906" y="4274696"/>
            <a:ext cx="2708156" cy="20301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9872" y="638132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на ложках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57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844824"/>
            <a:ext cx="5283399" cy="3528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83" y="476672"/>
            <a:ext cx="5706351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7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92696"/>
            <a:ext cx="5602710" cy="13412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772816"/>
            <a:ext cx="2713112" cy="27131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47664" y="436510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масок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3066921"/>
            <a:ext cx="4459696" cy="29656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88024" y="616530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укол великанов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16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2170067"/>
            <a:ext cx="3868763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8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атраль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театральная</Template>
  <TotalTime>429</TotalTime>
  <Words>68</Words>
  <Application>Microsoft Office PowerPoint</Application>
  <PresentationFormat>Экран (4:3)</PresentationFormat>
  <Paragraphs>31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театральная</vt:lpstr>
      <vt:lpstr> Виды театра в ДОУ</vt:lpstr>
      <vt:lpstr>Виды театров</vt:lpstr>
      <vt:lpstr>Стендовый театр</vt:lpstr>
      <vt:lpstr>Настольный театр</vt:lpstr>
      <vt:lpstr>Наручный театр</vt:lpstr>
      <vt:lpstr>Верховой театр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Детсад 60</cp:lastModifiedBy>
  <cp:revision>36</cp:revision>
  <dcterms:created xsi:type="dcterms:W3CDTF">2014-04-17T14:13:18Z</dcterms:created>
  <dcterms:modified xsi:type="dcterms:W3CDTF">2022-11-18T02:33:26Z</dcterms:modified>
</cp:coreProperties>
</file>