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9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F4822-43E9-4730-8AE5-920C61C5D67C}" type="datetimeFigureOut">
              <a:rPr lang="ru-RU" smtClean="0"/>
              <a:pPr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AC5AA-30A9-4980-8E40-8EA4AED4A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fotoham.ru/img/picture/May/28/5d42058c9095d6b9ab5e45038f4a8ca4/mini_1.jpg" TargetMode="External"/><Relationship Id="rId2" Type="http://schemas.openxmlformats.org/officeDocument/2006/relationships/hyperlink" Target="http://clipart-library.com/img/779400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lib-kinder.ucoz.ru/blog/bibliotechnye_pravila_v_stikhakh/2011-04-15-23" TargetMode="External"/><Relationship Id="rId4" Type="http://schemas.openxmlformats.org/officeDocument/2006/relationships/hyperlink" Target="http://&#1086;&#1090;&#1082;&#1088;&#1099;&#1090;&#1099;&#1081;&#1091;&#1088;&#1086;&#1082;.&#1088;&#1092;/&#1089;&#1090;&#1072;&#1090;&#1100;&#1080;/603897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28860" y="1142984"/>
            <a:ext cx="45720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Правила поведения в библиотеке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364331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</a:rPr>
              <a:t>Подготовила </a:t>
            </a:r>
          </a:p>
          <a:p>
            <a:pPr algn="ctr"/>
            <a:r>
              <a:rPr lang="ru-RU" sz="1600" b="1" dirty="0" smtClean="0">
                <a:solidFill>
                  <a:srgbClr val="0070C0"/>
                </a:solidFill>
              </a:rPr>
              <a:t>Воспитатель МДОАУ «Детский сад № 60» </a:t>
            </a:r>
            <a:r>
              <a:rPr lang="ru-RU" sz="1600" b="1" dirty="0" err="1" smtClean="0">
                <a:solidFill>
                  <a:srgbClr val="0070C0"/>
                </a:solidFill>
              </a:rPr>
              <a:t>г.Орска</a:t>
            </a:r>
            <a:endParaRPr lang="ru-RU" sz="16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1600" b="1" dirty="0" err="1" smtClean="0">
                <a:solidFill>
                  <a:srgbClr val="0070C0"/>
                </a:solidFill>
              </a:rPr>
              <a:t>Дем</a:t>
            </a: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ru-RU" sz="1600" b="1" dirty="0" err="1" smtClean="0">
                <a:solidFill>
                  <a:srgbClr val="0070C0"/>
                </a:solidFill>
              </a:rPr>
              <a:t>ке</a:t>
            </a:r>
            <a:r>
              <a:rPr lang="ru-RU" sz="1600" b="1" dirty="0" smtClean="0">
                <a:solidFill>
                  <a:srgbClr val="0070C0"/>
                </a:solidFill>
              </a:rPr>
              <a:t> К.А.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928670"/>
            <a:ext cx="600079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F0"/>
                </a:solidFill>
              </a:rPr>
              <a:t>Есть страна чудесная на свете,</a:t>
            </a:r>
            <a:br>
              <a:rPr lang="ru-RU" sz="3200" b="1" dirty="0" smtClean="0">
                <a:solidFill>
                  <a:srgbClr val="00B0F0"/>
                </a:solidFill>
              </a:rPr>
            </a:br>
            <a:r>
              <a:rPr lang="ru-RU" sz="3200" b="1" dirty="0" smtClean="0">
                <a:solidFill>
                  <a:srgbClr val="00B0F0"/>
                </a:solidFill>
              </a:rPr>
              <a:t>Её библиотекою зовут.</a:t>
            </a:r>
            <a:br>
              <a:rPr lang="ru-RU" sz="3200" b="1" dirty="0" smtClean="0">
                <a:solidFill>
                  <a:srgbClr val="00B0F0"/>
                </a:solidFill>
              </a:rPr>
            </a:br>
            <a:r>
              <a:rPr lang="ru-RU" sz="3200" b="1" dirty="0" smtClean="0">
                <a:solidFill>
                  <a:srgbClr val="00B0F0"/>
                </a:solidFill>
              </a:rPr>
              <a:t>Сюда приходят взрослые и дети,</a:t>
            </a:r>
            <a:br>
              <a:rPr lang="ru-RU" sz="3200" b="1" dirty="0" smtClean="0">
                <a:solidFill>
                  <a:srgbClr val="00B0F0"/>
                </a:solidFill>
              </a:rPr>
            </a:br>
            <a:r>
              <a:rPr lang="ru-RU" sz="3200" b="1" dirty="0" smtClean="0">
                <a:solidFill>
                  <a:srgbClr val="00B0F0"/>
                </a:solidFill>
              </a:rPr>
              <a:t>Потому что книги здесь живут.</a:t>
            </a:r>
            <a:br>
              <a:rPr lang="ru-RU" sz="3200" b="1" dirty="0" smtClean="0">
                <a:solidFill>
                  <a:srgbClr val="00B0F0"/>
                </a:solidFill>
              </a:rPr>
            </a:br>
            <a:r>
              <a:rPr lang="ru-RU" sz="3200" b="1" dirty="0" smtClean="0">
                <a:solidFill>
                  <a:srgbClr val="00B0F0"/>
                </a:solidFill>
              </a:rPr>
              <a:t>Но в стране большой библиотеки</a:t>
            </a:r>
            <a:br>
              <a:rPr lang="ru-RU" sz="3200" b="1" dirty="0" smtClean="0">
                <a:solidFill>
                  <a:srgbClr val="00B0F0"/>
                </a:solidFill>
              </a:rPr>
            </a:br>
            <a:r>
              <a:rPr lang="ru-RU" sz="3200" b="1" dirty="0" smtClean="0">
                <a:solidFill>
                  <a:srgbClr val="00B0F0"/>
                </a:solidFill>
              </a:rPr>
              <a:t>Правила особенные есть:</a:t>
            </a:r>
            <a:br>
              <a:rPr lang="ru-RU" sz="3200" b="1" dirty="0" smtClean="0">
                <a:solidFill>
                  <a:srgbClr val="00B0F0"/>
                </a:solidFill>
              </a:rPr>
            </a:br>
            <a:endParaRPr lang="ru-RU" sz="32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857232"/>
            <a:ext cx="58579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3600" b="1" dirty="0" smtClean="0">
                <a:solidFill>
                  <a:srgbClr val="00B0F0"/>
                </a:solidFill>
              </a:rPr>
              <a:t>Как войдёшь в страну библиотеку,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Поздороваться со всеми не забудь.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И веди себя достойно и спокойно,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Вежливым и тихим, друг мой, будь.</a:t>
            </a:r>
            <a:endParaRPr lang="ru-RU" sz="36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571612"/>
            <a:ext cx="60722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3600" b="1" dirty="0" smtClean="0">
                <a:solidFill>
                  <a:srgbClr val="00B0F0"/>
                </a:solidFill>
              </a:rPr>
              <a:t>Уважаемый читатель! 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Аккуратным будь всегда.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Книга друг твой и приятель,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Много мыслей в них, труда.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1142984"/>
            <a:ext cx="60722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3600" b="1" dirty="0" smtClean="0">
                <a:solidFill>
                  <a:srgbClr val="00B0F0"/>
                </a:solidFill>
              </a:rPr>
              <a:t>Уважай в читальном зале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Тех, кто рядышком сидит.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И читай всегда глазами -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Здесь не принято бубнить.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000108"/>
            <a:ext cx="60722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3600" b="1" dirty="0" smtClean="0">
                <a:solidFill>
                  <a:srgbClr val="00B0F0"/>
                </a:solidFill>
              </a:rPr>
              <a:t>В библиотеке не кричать, Книжек на пол не ронять.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Так же как перед едой, </a:t>
            </a:r>
          </a:p>
          <a:p>
            <a:pPr algn="ctr" fontAlgn="base"/>
            <a:r>
              <a:rPr lang="ru-RU" sz="3600" b="1" dirty="0" smtClean="0">
                <a:solidFill>
                  <a:srgbClr val="00B0F0"/>
                </a:solidFill>
              </a:rPr>
              <a:t>Перед чтением руки мой.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214422"/>
            <a:ext cx="64294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3600" b="1" dirty="0" smtClean="0">
                <a:solidFill>
                  <a:srgbClr val="00B0F0"/>
                </a:solidFill>
              </a:rPr>
              <a:t>Если эти правила, ребята,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Будете вы строго выполнять,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То тогда страна библиотека</a:t>
            </a:r>
            <a:br>
              <a:rPr lang="ru-RU" sz="3600" b="1" dirty="0" smtClean="0">
                <a:solidFill>
                  <a:srgbClr val="00B0F0"/>
                </a:solidFill>
              </a:rPr>
            </a:br>
            <a:r>
              <a:rPr lang="ru-RU" sz="3600" b="1" dirty="0" smtClean="0">
                <a:solidFill>
                  <a:srgbClr val="00B0F0"/>
                </a:solidFill>
              </a:rPr>
              <a:t>Будет рада вас всегда принять!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3240" y="857232"/>
            <a:ext cx="26763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Источники 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1785926"/>
            <a:ext cx="728667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u="sng" dirty="0" smtClean="0">
                <a:hlinkClick r:id="rId2"/>
              </a:rPr>
              <a:t>http</a:t>
            </a:r>
            <a:r>
              <a:rPr lang="ru-RU" sz="2000" u="sng" dirty="0">
                <a:hlinkClick r:id="rId2"/>
              </a:rPr>
              <a:t>://clipart-library.com/img/779400.jpg</a:t>
            </a:r>
            <a:endParaRPr lang="ru-RU" sz="2000" dirty="0"/>
          </a:p>
          <a:p>
            <a:pPr algn="ctr"/>
            <a:r>
              <a:rPr lang="ru-RU" sz="2000" u="sng" dirty="0">
                <a:hlinkClick r:id="rId3"/>
              </a:rPr>
              <a:t>http://</a:t>
            </a:r>
            <a:r>
              <a:rPr lang="ru-RU" sz="2000" u="sng" dirty="0" smtClean="0">
                <a:hlinkClick r:id="rId3"/>
              </a:rPr>
              <a:t>fotoham.ru/img/picture/May/28/5d42058c9095d6b9ab5e45038f4a8ca4/mini_1.jpg</a:t>
            </a:r>
            <a:endParaRPr lang="ru-RU" sz="2000" u="sng" dirty="0" smtClean="0"/>
          </a:p>
          <a:p>
            <a:pPr algn="ctr"/>
            <a:r>
              <a:rPr lang="en-US" sz="2000" dirty="0" smtClean="0">
                <a:hlinkClick r:id="rId4"/>
              </a:rPr>
              <a:t>http://</a:t>
            </a:r>
            <a:r>
              <a:rPr lang="ru-RU" sz="2000" dirty="0" err="1" smtClean="0">
                <a:hlinkClick r:id="rId4"/>
              </a:rPr>
              <a:t>открытыйурок.рф</a:t>
            </a:r>
            <a:r>
              <a:rPr lang="ru-RU" sz="2000" dirty="0" smtClean="0">
                <a:hlinkClick r:id="rId4"/>
              </a:rPr>
              <a:t>/статьи/603897/</a:t>
            </a:r>
            <a:endParaRPr lang="ru-RU" sz="2000" dirty="0" smtClean="0"/>
          </a:p>
          <a:p>
            <a:pPr algn="ctr"/>
            <a:r>
              <a:rPr lang="en-US" sz="2000" dirty="0" smtClean="0">
                <a:hlinkClick r:id="rId5"/>
              </a:rPr>
              <a:t>http://lib-kinder.ucoz.ru/blog/bibliotechnye_pravila_v_stikhakh/2011-04-15-23</a:t>
            </a:r>
            <a:endParaRPr lang="ru-RU" sz="2000" dirty="0" smtClean="0"/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68</Words>
  <Application>Microsoft Office PowerPoint</Application>
  <PresentationFormat>Экран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Haier PC</cp:lastModifiedBy>
  <cp:revision>8</cp:revision>
  <dcterms:created xsi:type="dcterms:W3CDTF">2018-05-20T10:30:10Z</dcterms:created>
  <dcterms:modified xsi:type="dcterms:W3CDTF">2022-12-16T04:04:16Z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162070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