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13"/>
  </p:notesMasterIdLst>
  <p:sldIdLst>
    <p:sldId id="277" r:id="rId2"/>
    <p:sldId id="290" r:id="rId3"/>
    <p:sldId id="289" r:id="rId4"/>
    <p:sldId id="278" r:id="rId5"/>
    <p:sldId id="279" r:id="rId6"/>
    <p:sldId id="280" r:id="rId7"/>
    <p:sldId id="281" r:id="rId8"/>
    <p:sldId id="282" r:id="rId9"/>
    <p:sldId id="291" r:id="rId10"/>
    <p:sldId id="284" r:id="rId11"/>
    <p:sldId id="28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EA4AF-1CAB-4B7D-97EF-1D58568C08E6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D072-FA6A-4365-B8F4-3F71C81E5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4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D072-FA6A-4365-B8F4-3F71C81E588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2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12548"/>
          <a:stretch/>
        </p:blipFill>
        <p:spPr bwMode="auto">
          <a:xfrm>
            <a:off x="9331" y="548680"/>
            <a:ext cx="9144000" cy="4196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260648"/>
            <a:ext cx="3937746" cy="2123658"/>
          </a:xfrm>
          <a:prstGeom prst="rect">
            <a:avLst/>
          </a:prstGeom>
          <a:noFill/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Традиции </a:t>
            </a:r>
          </a:p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и обычаи </a:t>
            </a:r>
          </a:p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anose="02020603050405020304" pitchFamily="18" charset="0"/>
                <a:ea typeface="MingLiU-ExtB" panose="02020500000000000000" pitchFamily="18" charset="-120"/>
                <a:cs typeface="Times New Roman" panose="02020603050405020304" pitchFamily="18" charset="0"/>
              </a:rPr>
              <a:t>народов Урала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MingLiU-ExtB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871" y="4709579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памяти – нет традиций, без традиций – нет культуры,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культуры – нет воспитания, без воспитания – нет духовности,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духовности – нет личности, без личности нет народа, как исторической личности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                                                                               Волков </a:t>
            </a:r>
            <a:r>
              <a:rPr lang="ru-RU" sz="1400" dirty="0"/>
              <a:t>Геннадий </a:t>
            </a:r>
            <a:r>
              <a:rPr lang="ru-RU" sz="1400" dirty="0" err="1" smtClean="0"/>
              <a:t>Никандрович</a:t>
            </a:r>
            <a:r>
              <a:rPr lang="ru-RU" sz="1400" dirty="0" smtClean="0"/>
              <a:t> </a:t>
            </a:r>
            <a:r>
              <a:rPr lang="ru-RU" sz="1400" dirty="0"/>
              <a:t>- </a:t>
            </a:r>
            <a:r>
              <a:rPr lang="ru-RU" sz="1400" dirty="0" smtClean="0"/>
              <a:t>писатель-публицист.</a:t>
            </a:r>
            <a:endParaRPr lang="ru-RU" sz="1400" dirty="0"/>
          </a:p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587913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МДОАУ «Детский сад №60»: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Демке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7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народа своя культура, свои традиции и обычаи, народные промыслы, которые складываются годами и передаются от поколения к поколению. В нашем современном мире, где каждый человек живет своей жизнью, коренные народы Урала сохранили свою самобытность, и живут, не меняя образа жизни, сохраняя свои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196361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916832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512" y="260648"/>
            <a:ext cx="8892480" cy="6412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работе с детьми в ДОУ мы стараемся научить детей: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привить чувство гордости и ответственности к культурному прошлому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России, Урала и родного города.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-осознанно понимать и принимать историю своего наследия;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расширение первоначальных представлений у детей;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накопление новых знаний о традициях, обычаях народов;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закрепление полученных знаний в процессе образовательной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и воспитание сознательного отношения к национальной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культуре;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у детей чувства сопричастности к достижениям земляков в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различных областях;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изучение народных художественных промыслов народов Урала;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-расширение знаний о народном фольклоре.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8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4FA6F9-B652-43B2-B452-3678D0A8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94" y="11518"/>
            <a:ext cx="9172694" cy="68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" y="-25670"/>
            <a:ext cx="9125354" cy="688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1866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Традиции и народное творчество       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коренных народов Урала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1195273"/>
            <a:ext cx="2736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легендах коренных жителей Урала сохранились поверья, что на вершине самой высокой горы есть пещера, наполненная сокровищами — золотом и драгоценными камнями.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456384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8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8176143" cy="4594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239" y="76470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Каповая  пещера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0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644341" cy="573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84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43058" cy="573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5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605123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1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764704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национально-культурным традициям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2420888"/>
            <a:ext cx="61926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праздники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848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280</TotalTime>
  <Words>190</Words>
  <Application>Microsoft Office PowerPoint</Application>
  <PresentationFormat>Экран (4:3)</PresentationFormat>
  <Paragraphs>29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MingLiU-ExtB</vt:lpstr>
      <vt:lpstr>Arial</vt:lpstr>
      <vt:lpstr>Calibri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Кристина</cp:lastModifiedBy>
  <cp:revision>28</cp:revision>
  <dcterms:created xsi:type="dcterms:W3CDTF">2021-07-13T09:46:49Z</dcterms:created>
  <dcterms:modified xsi:type="dcterms:W3CDTF">2023-03-28T16:54:30Z</dcterms:modified>
</cp:coreProperties>
</file>