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3"/>
  </p:notesMasterIdLst>
  <p:sldIdLst>
    <p:sldId id="262" r:id="rId2"/>
    <p:sldId id="280" r:id="rId3"/>
    <p:sldId id="282" r:id="rId4"/>
    <p:sldId id="281" r:id="rId5"/>
    <p:sldId id="261" r:id="rId6"/>
    <p:sldId id="263" r:id="rId7"/>
    <p:sldId id="264" r:id="rId8"/>
    <p:sldId id="265" r:id="rId9"/>
    <p:sldId id="267" r:id="rId10"/>
    <p:sldId id="268" r:id="rId11"/>
    <p:sldId id="257" r:id="rId12"/>
    <p:sldId id="269" r:id="rId13"/>
    <p:sldId id="270" r:id="rId14"/>
    <p:sldId id="271" r:id="rId15"/>
    <p:sldId id="266" r:id="rId16"/>
    <p:sldId id="273" r:id="rId17"/>
    <p:sldId id="274" r:id="rId18"/>
    <p:sldId id="278" r:id="rId19"/>
    <p:sldId id="275" r:id="rId20"/>
    <p:sldId id="279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ергей Демке" initials="СД" lastIdx="0" clrIdx="0">
    <p:extLst>
      <p:ext uri="{19B8F6BF-5375-455C-9EA6-DF929625EA0E}">
        <p15:presenceInfo xmlns:p15="http://schemas.microsoft.com/office/powerpoint/2012/main" userId="Сергей Демке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32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D244D-7C8F-47C2-AD4E-9EF015501F0A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10CBB-0E2B-4DC7-A744-5EFBC3485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13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10CBB-0E2B-4DC7-A744-5EFBC348541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681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0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13" name="chimes.wav"/>
          </p:stSnd>
        </p:sndAc>
      </p:transition>
    </mc:Choice>
    <mc:Fallback xmlns="">
      <p:transition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audio" Target="../media/audio2.wav"/><Relationship Id="rId18" Type="http://schemas.openxmlformats.org/officeDocument/2006/relationships/audio" Target="../media/audio10.wav"/><Relationship Id="rId3" Type="http://schemas.microsoft.com/office/2007/relationships/media" Target="../media/media2.m4a"/><Relationship Id="rId7" Type="http://schemas.microsoft.com/office/2007/relationships/media" Target="../media/media6.m4a"/><Relationship Id="rId12" Type="http://schemas.openxmlformats.org/officeDocument/2006/relationships/audio" Target="../media/audio1.wav"/><Relationship Id="rId17" Type="http://schemas.openxmlformats.org/officeDocument/2006/relationships/image" Target="../media/image8.png"/><Relationship Id="rId2" Type="http://schemas.openxmlformats.org/officeDocument/2006/relationships/audio" Target="../media/media1.m4a"/><Relationship Id="rId16" Type="http://schemas.openxmlformats.org/officeDocument/2006/relationships/image" Target="../media/image12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2.xml"/><Relationship Id="rId5" Type="http://schemas.microsoft.com/office/2007/relationships/media" Target="../media/media3.m4a"/><Relationship Id="rId15" Type="http://schemas.openxmlformats.org/officeDocument/2006/relationships/image" Target="../media/image9.png"/><Relationship Id="rId10" Type="http://schemas.openxmlformats.org/officeDocument/2006/relationships/audio" Target="../media/media8.m4a"/><Relationship Id="rId4" Type="http://schemas.openxmlformats.org/officeDocument/2006/relationships/audio" Target="../media/media2.m4a"/><Relationship Id="rId9" Type="http://schemas.microsoft.com/office/2007/relationships/media" Target="../media/media8.m4a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7.png"/><Relationship Id="rId3" Type="http://schemas.microsoft.com/office/2007/relationships/media" Target="../media/media10.m4a"/><Relationship Id="rId7" Type="http://schemas.openxmlformats.org/officeDocument/2006/relationships/audio" Target="../media/audio1.wav"/><Relationship Id="rId12" Type="http://schemas.openxmlformats.org/officeDocument/2006/relationships/image" Target="../media/image1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audio" Target="../media/media10.m4a"/><Relationship Id="rId9" Type="http://schemas.openxmlformats.org/officeDocument/2006/relationships/image" Target="../media/image13.png"/><Relationship Id="rId14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18" Type="http://schemas.openxmlformats.org/officeDocument/2006/relationships/audio" Target="../media/audio10.wav"/><Relationship Id="rId3" Type="http://schemas.microsoft.com/office/2007/relationships/media" Target="../media/media1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17" Type="http://schemas.openxmlformats.org/officeDocument/2006/relationships/image" Target="../media/image11.png"/><Relationship Id="rId2" Type="http://schemas.openxmlformats.org/officeDocument/2006/relationships/audio" Target="../media/media11.m4a"/><Relationship Id="rId16" Type="http://schemas.openxmlformats.org/officeDocument/2006/relationships/image" Target="../media/image24.png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openxmlformats.org/officeDocument/2006/relationships/image" Target="../media/image19.png"/><Relationship Id="rId5" Type="http://schemas.microsoft.com/office/2007/relationships/media" Target="../media/media13.m4a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audio" Target="../media/media12.m4a"/><Relationship Id="rId9" Type="http://schemas.openxmlformats.org/officeDocument/2006/relationships/audio" Target="../media/audio2.wav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13" Type="http://schemas.microsoft.com/office/2007/relationships/media" Target="../media/media19.m4a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microsoft.com/office/2007/relationships/media" Target="../media/media14.m4a"/><Relationship Id="rId21" Type="http://schemas.openxmlformats.org/officeDocument/2006/relationships/image" Target="../media/image28.png"/><Relationship Id="rId7" Type="http://schemas.microsoft.com/office/2007/relationships/media" Target="../media/media16.m4a"/><Relationship Id="rId12" Type="http://schemas.openxmlformats.org/officeDocument/2006/relationships/audio" Target="../media/media18.m4a"/><Relationship Id="rId17" Type="http://schemas.openxmlformats.org/officeDocument/2006/relationships/image" Target="../media/image18.png"/><Relationship Id="rId25" Type="http://schemas.openxmlformats.org/officeDocument/2006/relationships/image" Target="../media/image32.png"/><Relationship Id="rId2" Type="http://schemas.openxmlformats.org/officeDocument/2006/relationships/audio" Target="../media/media11.m4a"/><Relationship Id="rId16" Type="http://schemas.openxmlformats.org/officeDocument/2006/relationships/audio" Target="../media/audio1.wav"/><Relationship Id="rId20" Type="http://schemas.openxmlformats.org/officeDocument/2006/relationships/image" Target="../media/image27.png"/><Relationship Id="rId29" Type="http://schemas.openxmlformats.org/officeDocument/2006/relationships/audio" Target="../media/audio10.wav"/><Relationship Id="rId1" Type="http://schemas.microsoft.com/office/2007/relationships/media" Target="../media/media11.m4a"/><Relationship Id="rId6" Type="http://schemas.openxmlformats.org/officeDocument/2006/relationships/audio" Target="../media/media15.m4a"/><Relationship Id="rId11" Type="http://schemas.microsoft.com/office/2007/relationships/media" Target="../media/media18.m4a"/><Relationship Id="rId24" Type="http://schemas.openxmlformats.org/officeDocument/2006/relationships/image" Target="../media/image31.png"/><Relationship Id="rId5" Type="http://schemas.microsoft.com/office/2007/relationships/media" Target="../media/media15.m4a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audio" Target="../media/media17.m4a"/><Relationship Id="rId19" Type="http://schemas.openxmlformats.org/officeDocument/2006/relationships/image" Target="../media/image26.png"/><Relationship Id="rId4" Type="http://schemas.openxmlformats.org/officeDocument/2006/relationships/audio" Target="../media/media14.m4a"/><Relationship Id="rId9" Type="http://schemas.microsoft.com/office/2007/relationships/media" Target="../media/media17.m4a"/><Relationship Id="rId14" Type="http://schemas.openxmlformats.org/officeDocument/2006/relationships/audio" Target="../media/media19.m4a"/><Relationship Id="rId22" Type="http://schemas.openxmlformats.org/officeDocument/2006/relationships/image" Target="../media/image29.png"/><Relationship Id="rId27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3" Type="http://schemas.microsoft.com/office/2007/relationships/media" Target="../media/media21.m4a"/><Relationship Id="rId18" Type="http://schemas.openxmlformats.org/officeDocument/2006/relationships/audio" Target="../media/media23.m4a"/><Relationship Id="rId26" Type="http://schemas.openxmlformats.org/officeDocument/2006/relationships/image" Target="../media/image25.png"/><Relationship Id="rId39" Type="http://schemas.openxmlformats.org/officeDocument/2006/relationships/image" Target="../media/image2.png"/><Relationship Id="rId21" Type="http://schemas.microsoft.com/office/2007/relationships/media" Target="../media/media25.m4a"/><Relationship Id="rId34" Type="http://schemas.openxmlformats.org/officeDocument/2006/relationships/image" Target="../media/image39.png"/><Relationship Id="rId7" Type="http://schemas.microsoft.com/office/2007/relationships/media" Target="../media/media18.m4a"/><Relationship Id="rId2" Type="http://schemas.openxmlformats.org/officeDocument/2006/relationships/audio" Target="../media/media11.m4a"/><Relationship Id="rId16" Type="http://schemas.openxmlformats.org/officeDocument/2006/relationships/audio" Target="../media/media22.m4a"/><Relationship Id="rId20" Type="http://schemas.openxmlformats.org/officeDocument/2006/relationships/audio" Target="../media/media24.m4a"/><Relationship Id="rId29" Type="http://schemas.openxmlformats.org/officeDocument/2006/relationships/image" Target="../media/image34.png"/><Relationship Id="rId41" Type="http://schemas.openxmlformats.org/officeDocument/2006/relationships/audio" Target="../media/audio10.wav"/><Relationship Id="rId1" Type="http://schemas.microsoft.com/office/2007/relationships/media" Target="../media/media11.m4a"/><Relationship Id="rId6" Type="http://schemas.openxmlformats.org/officeDocument/2006/relationships/audio" Target="../media/media17.m4a"/><Relationship Id="rId11" Type="http://schemas.microsoft.com/office/2007/relationships/media" Target="../media/media20.m4a"/><Relationship Id="rId24" Type="http://schemas.openxmlformats.org/officeDocument/2006/relationships/audio" Target="../media/audio1.wav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4.png"/><Relationship Id="rId5" Type="http://schemas.microsoft.com/office/2007/relationships/media" Target="../media/media17.m4a"/><Relationship Id="rId15" Type="http://schemas.microsoft.com/office/2007/relationships/media" Target="../media/media22.m4a"/><Relationship Id="rId23" Type="http://schemas.openxmlformats.org/officeDocument/2006/relationships/slideLayout" Target="../slideLayouts/slideLayout2.xml"/><Relationship Id="rId28" Type="http://schemas.openxmlformats.org/officeDocument/2006/relationships/image" Target="../media/image32.png"/><Relationship Id="rId36" Type="http://schemas.openxmlformats.org/officeDocument/2006/relationships/image" Target="../media/image41.png"/><Relationship Id="rId10" Type="http://schemas.openxmlformats.org/officeDocument/2006/relationships/audio" Target="../media/media19.m4a"/><Relationship Id="rId19" Type="http://schemas.microsoft.com/office/2007/relationships/media" Target="../media/media24.m4a"/><Relationship Id="rId31" Type="http://schemas.openxmlformats.org/officeDocument/2006/relationships/image" Target="../media/image36.png"/><Relationship Id="rId4" Type="http://schemas.openxmlformats.org/officeDocument/2006/relationships/audio" Target="../media/media14.m4a"/><Relationship Id="rId9" Type="http://schemas.microsoft.com/office/2007/relationships/media" Target="../media/media19.m4a"/><Relationship Id="rId14" Type="http://schemas.openxmlformats.org/officeDocument/2006/relationships/audio" Target="../media/media21.m4a"/><Relationship Id="rId22" Type="http://schemas.openxmlformats.org/officeDocument/2006/relationships/audio" Target="../media/media25.m4a"/><Relationship Id="rId27" Type="http://schemas.openxmlformats.org/officeDocument/2006/relationships/image" Target="../media/image30.png"/><Relationship Id="rId30" Type="http://schemas.openxmlformats.org/officeDocument/2006/relationships/image" Target="../media/image28.png"/><Relationship Id="rId35" Type="http://schemas.openxmlformats.org/officeDocument/2006/relationships/image" Target="../media/image40.png"/><Relationship Id="rId8" Type="http://schemas.openxmlformats.org/officeDocument/2006/relationships/audio" Target="../media/media18.m4a"/><Relationship Id="rId3" Type="http://schemas.microsoft.com/office/2007/relationships/media" Target="../media/media14.m4a"/><Relationship Id="rId12" Type="http://schemas.openxmlformats.org/officeDocument/2006/relationships/audio" Target="../media/media20.m4a"/><Relationship Id="rId17" Type="http://schemas.microsoft.com/office/2007/relationships/media" Target="../media/media23.m4a"/><Relationship Id="rId25" Type="http://schemas.openxmlformats.org/officeDocument/2006/relationships/image" Target="../media/image18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m4a"/><Relationship Id="rId13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microsoft.com/office/2007/relationships/media" Target="../media/media26.m4a"/><Relationship Id="rId12" Type="http://schemas.openxmlformats.org/officeDocument/2006/relationships/audio" Target="../media/audio1.wav"/><Relationship Id="rId2" Type="http://schemas.openxmlformats.org/officeDocument/2006/relationships/audio" Target="../media/media1.m4a"/><Relationship Id="rId16" Type="http://schemas.openxmlformats.org/officeDocument/2006/relationships/audio" Target="../media/audio10.wav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2.xml"/><Relationship Id="rId5" Type="http://schemas.microsoft.com/office/2007/relationships/media" Target="../media/media3.m4a"/><Relationship Id="rId15" Type="http://schemas.openxmlformats.org/officeDocument/2006/relationships/image" Target="../media/image46.png"/><Relationship Id="rId10" Type="http://schemas.openxmlformats.org/officeDocument/2006/relationships/video" Target="../media/media27.mp4"/><Relationship Id="rId4" Type="http://schemas.openxmlformats.org/officeDocument/2006/relationships/audio" Target="../media/media2.m4a"/><Relationship Id="rId9" Type="http://schemas.microsoft.com/office/2007/relationships/media" Target="../media/media27.mp4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8.m4a"/><Relationship Id="rId13" Type="http://schemas.openxmlformats.org/officeDocument/2006/relationships/image" Target="../media/image2.png"/><Relationship Id="rId18" Type="http://schemas.openxmlformats.org/officeDocument/2006/relationships/image" Target="../media/image48.png"/><Relationship Id="rId3" Type="http://schemas.microsoft.com/office/2007/relationships/media" Target="../media/media17.m4a"/><Relationship Id="rId21" Type="http://schemas.openxmlformats.org/officeDocument/2006/relationships/audio" Target="../media/audio10.wav"/><Relationship Id="rId7" Type="http://schemas.microsoft.com/office/2007/relationships/media" Target="../media/media28.m4a"/><Relationship Id="rId12" Type="http://schemas.openxmlformats.org/officeDocument/2006/relationships/image" Target="../media/image30.png"/><Relationship Id="rId17" Type="http://schemas.openxmlformats.org/officeDocument/2006/relationships/slide" Target="slide19.xml"/><Relationship Id="rId2" Type="http://schemas.openxmlformats.org/officeDocument/2006/relationships/audio" Target="../media/media14.m4a"/><Relationship Id="rId16" Type="http://schemas.openxmlformats.org/officeDocument/2006/relationships/image" Target="../media/image47.png"/><Relationship Id="rId1" Type="http://schemas.microsoft.com/office/2007/relationships/media" Target="../media/media14.m4a"/><Relationship Id="rId6" Type="http://schemas.openxmlformats.org/officeDocument/2006/relationships/audio" Target="../media/media25.m4a"/><Relationship Id="rId11" Type="http://schemas.openxmlformats.org/officeDocument/2006/relationships/image" Target="../media/image25.png"/><Relationship Id="rId5" Type="http://schemas.microsoft.com/office/2007/relationships/media" Target="../media/media25.m4a"/><Relationship Id="rId15" Type="http://schemas.openxmlformats.org/officeDocument/2006/relationships/slide" Target="slide17.xml"/><Relationship Id="rId10" Type="http://schemas.openxmlformats.org/officeDocument/2006/relationships/audio" Target="../media/audio1.wav"/><Relationship Id="rId4" Type="http://schemas.openxmlformats.org/officeDocument/2006/relationships/audio" Target="../media/media17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audio" Target="../media/audio10.wav"/><Relationship Id="rId3" Type="http://schemas.microsoft.com/office/2007/relationships/media" Target="../media/media30.mp3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audio" Target="../media/media29.m4a"/><Relationship Id="rId16" Type="http://schemas.openxmlformats.org/officeDocument/2006/relationships/image" Target="../media/image58.png"/><Relationship Id="rId1" Type="http://schemas.microsoft.com/office/2007/relationships/media" Target="../media/media29.m4a"/><Relationship Id="rId6" Type="http://schemas.openxmlformats.org/officeDocument/2006/relationships/audio" Target="../media/audio1.wav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audio" Target="../media/media30.mp3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audio" Target="../media/audio10.wav"/><Relationship Id="rId3" Type="http://schemas.microsoft.com/office/2007/relationships/media" Target="../media/media32.mp3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audio" Target="../media/media31.m4a"/><Relationship Id="rId16" Type="http://schemas.openxmlformats.org/officeDocument/2006/relationships/image" Target="../media/image8.png"/><Relationship Id="rId1" Type="http://schemas.microsoft.com/office/2007/relationships/media" Target="../media/media31.m4a"/><Relationship Id="rId6" Type="http://schemas.openxmlformats.org/officeDocument/2006/relationships/audio" Target="../media/audio1.wav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audio" Target="../media/media32.mp3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audio" Target="../media/audio2.wav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audio1.wav"/><Relationship Id="rId11" Type="http://schemas.openxmlformats.org/officeDocument/2006/relationships/audio" Target="../media/audio10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2.m4a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12" Type="http://schemas.openxmlformats.org/officeDocument/2006/relationships/audio" Target="../media/audio10.wav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5.png"/><Relationship Id="rId5" Type="http://schemas.microsoft.com/office/2007/relationships/media" Target="../media/media3.m4a"/><Relationship Id="rId10" Type="http://schemas.openxmlformats.org/officeDocument/2006/relationships/image" Target="../media/image2.png"/><Relationship Id="rId4" Type="http://schemas.openxmlformats.org/officeDocument/2006/relationships/audio" Target="../media/media2.m4a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audio" Target="../media/audio2.wav"/><Relationship Id="rId5" Type="http://schemas.microsoft.com/office/2007/relationships/media" Target="../media/media3.m4a"/><Relationship Id="rId10" Type="http://schemas.openxmlformats.org/officeDocument/2006/relationships/audio" Target="../media/audio1.wav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10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openxmlformats.org/officeDocument/2006/relationships/audio" Target="../media/audio2.wav"/><Relationship Id="rId18" Type="http://schemas.openxmlformats.org/officeDocument/2006/relationships/audio" Target="../media/audio10.wav"/><Relationship Id="rId3" Type="http://schemas.microsoft.com/office/2007/relationships/media" Target="../media/media2.m4a"/><Relationship Id="rId7" Type="http://schemas.microsoft.com/office/2007/relationships/media" Target="../media/media5.m4a"/><Relationship Id="rId12" Type="http://schemas.openxmlformats.org/officeDocument/2006/relationships/audio" Target="../media/audio1.wav"/><Relationship Id="rId17" Type="http://schemas.openxmlformats.org/officeDocument/2006/relationships/image" Target="../media/image9.png"/><Relationship Id="rId2" Type="http://schemas.openxmlformats.org/officeDocument/2006/relationships/audio" Target="../media/media1.m4a"/><Relationship Id="rId16" Type="http://schemas.openxmlformats.org/officeDocument/2006/relationships/image" Target="../media/image8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2.xml"/><Relationship Id="rId5" Type="http://schemas.microsoft.com/office/2007/relationships/media" Target="../media/media3.m4a"/><Relationship Id="rId15" Type="http://schemas.openxmlformats.org/officeDocument/2006/relationships/image" Target="../media/image7.png"/><Relationship Id="rId10" Type="http://schemas.openxmlformats.org/officeDocument/2006/relationships/audio" Target="../media/media6.m4a"/><Relationship Id="rId4" Type="http://schemas.openxmlformats.org/officeDocument/2006/relationships/audio" Target="../media/media2.m4a"/><Relationship Id="rId9" Type="http://schemas.microsoft.com/office/2007/relationships/media" Target="../media/media6.m4a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audio" Target="../media/audio2.wav"/><Relationship Id="rId18" Type="http://schemas.openxmlformats.org/officeDocument/2006/relationships/audio" Target="../media/audio10.wav"/><Relationship Id="rId3" Type="http://schemas.microsoft.com/office/2007/relationships/media" Target="../media/media2.m4a"/><Relationship Id="rId7" Type="http://schemas.microsoft.com/office/2007/relationships/media" Target="../media/media6.m4a"/><Relationship Id="rId12" Type="http://schemas.openxmlformats.org/officeDocument/2006/relationships/audio" Target="../media/audio1.wav"/><Relationship Id="rId17" Type="http://schemas.openxmlformats.org/officeDocument/2006/relationships/image" Target="../media/image11.png"/><Relationship Id="rId2" Type="http://schemas.openxmlformats.org/officeDocument/2006/relationships/audio" Target="../media/media1.m4a"/><Relationship Id="rId16" Type="http://schemas.openxmlformats.org/officeDocument/2006/relationships/image" Target="../media/image10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2.xml"/><Relationship Id="rId5" Type="http://schemas.microsoft.com/office/2007/relationships/media" Target="../media/media3.m4a"/><Relationship Id="rId15" Type="http://schemas.openxmlformats.org/officeDocument/2006/relationships/image" Target="../media/image9.png"/><Relationship Id="rId10" Type="http://schemas.openxmlformats.org/officeDocument/2006/relationships/audio" Target="../media/media7.m4a"/><Relationship Id="rId4" Type="http://schemas.openxmlformats.org/officeDocument/2006/relationships/audio" Target="../media/media2.m4a"/><Relationship Id="rId9" Type="http://schemas.microsoft.com/office/2007/relationships/media" Target="../media/media7.m4a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по развитию речи для детей 3-4 лет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352" y="2276872"/>
            <a:ext cx="4755292" cy="35603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84168" y="5445224"/>
            <a:ext cx="288032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 № 60» г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Орска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Демке К.А.</a:t>
            </a:r>
          </a:p>
        </p:txBody>
      </p:sp>
    </p:spTree>
    <p:extLst>
      <p:ext uri="{BB962C8B-B14F-4D97-AF65-F5344CB8AC3E}">
        <p14:creationId xmlns:p14="http://schemas.microsoft.com/office/powerpoint/2010/main" val="210642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2" name="chimes.wav"/>
          </p:stSnd>
        </p:sndAc>
      </p:transition>
    </mc:Choice>
    <mc:Fallback xmlns="">
      <p:transition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88641"/>
            <a:ext cx="7125113" cy="86409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одним словом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 flipH="1" flipV="1">
            <a:off x="7784036" y="1442760"/>
            <a:ext cx="45719" cy="45719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267200" y="3688080"/>
            <a:ext cx="45719" cy="45719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267200" y="3688080"/>
            <a:ext cx="45719" cy="45719"/>
          </a:xfrm>
          <a:prstGeom prst="rect">
            <a:avLst/>
          </a:prstGeom>
        </p:spPr>
      </p:pic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 flipH="1">
            <a:off x="6909129" y="360310"/>
            <a:ext cx="116362" cy="1163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066" y="1052737"/>
            <a:ext cx="5671864" cy="4458745"/>
          </a:xfrm>
          <a:prstGeom prst="rect">
            <a:avLst/>
          </a:prstGeom>
        </p:spPr>
      </p:pic>
      <p:pic>
        <p:nvPicPr>
          <p:cNvPr id="15" name="Записанный звук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4267200" y="3573016"/>
            <a:ext cx="160784" cy="1607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87824" y="57332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62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12" name="chimes.wav"/>
          </p:stSnd>
        </p:sndAc>
      </p:transition>
    </mc:Choice>
    <mc:Fallback xmlns="">
      <p:transition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7" y="260649"/>
            <a:ext cx="4032448" cy="792088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«Какое что бывает?»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 flipH="1">
            <a:off x="6542505" y="824529"/>
            <a:ext cx="45719" cy="457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98072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Что бывает высоким?</a:t>
            </a:r>
            <a:endParaRPr lang="ru-RU" dirty="0"/>
          </a:p>
        </p:txBody>
      </p:sp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086121" y="1108695"/>
            <a:ext cx="45719" cy="457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59" y="1556792"/>
            <a:ext cx="1756953" cy="1800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038" y="2996952"/>
            <a:ext cx="1517354" cy="3566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146" y="1040340"/>
            <a:ext cx="2194325" cy="2194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1" y="3933056"/>
            <a:ext cx="2152650" cy="2124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815" y="2028145"/>
            <a:ext cx="2414042" cy="15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8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7" name="chimes.wav"/>
          </p:stSnd>
        </p:sndAc>
      </p:transition>
    </mc:Choice>
    <mc:Fallback xmlns="">
      <p:transition>
        <p:fade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0"/>
            <a:ext cx="7125113" cy="1196752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Что выше?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940152" y="654224"/>
            <a:ext cx="72008" cy="72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662" y="905316"/>
            <a:ext cx="1656184" cy="23487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844384"/>
            <a:ext cx="1518036" cy="2470584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919115" y="3068960"/>
            <a:ext cx="185075" cy="185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641" y="4036014"/>
            <a:ext cx="2414225" cy="2127688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07504" y="3645024"/>
            <a:ext cx="878497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Управляющая кнопка: справка 12">
            <a:hlinkClick r:id="" action="ppaction://noaction" highlightClick="1"/>
          </p:cNvPr>
          <p:cNvSpPr/>
          <p:nvPr/>
        </p:nvSpPr>
        <p:spPr>
          <a:xfrm>
            <a:off x="4033897" y="1448086"/>
            <a:ext cx="1114167" cy="1089574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4008648"/>
            <a:ext cx="2152075" cy="21276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038" y="4548122"/>
            <a:ext cx="1127858" cy="1103472"/>
          </a:xfrm>
          <a:prstGeom prst="rect">
            <a:avLst/>
          </a:prstGeom>
        </p:spPr>
      </p:pic>
      <p:pic>
        <p:nvPicPr>
          <p:cNvPr id="16" name="Записанный звук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7713816" y="5858902"/>
            <a:ext cx="234395" cy="234395"/>
          </a:xfrm>
          <a:prstGeom prst="rect">
            <a:avLst/>
          </a:prstGeom>
        </p:spPr>
      </p:pic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7948211" y="6381328"/>
            <a:ext cx="656237" cy="360040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69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8" name="chimes.wav"/>
          </p:stSnd>
        </p:sndAc>
      </p:transition>
    </mc:Choice>
    <mc:Fallback xmlns="">
      <p:transition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8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0"/>
            <a:ext cx="7125113" cy="1196752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Отвечай быстро?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5940152" y="654224"/>
            <a:ext cx="72008" cy="72008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5992746" y="134679"/>
            <a:ext cx="49025" cy="49025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228684" y="1146794"/>
            <a:ext cx="111265" cy="1112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836712"/>
            <a:ext cx="1567061" cy="2089415"/>
          </a:xfrm>
          <a:prstGeom prst="rect">
            <a:avLst/>
          </a:prstGeom>
        </p:spPr>
      </p:pic>
      <p:pic>
        <p:nvPicPr>
          <p:cNvPr id="19" name="Записанный звук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 flipV="1">
            <a:off x="2699792" y="1163215"/>
            <a:ext cx="94843" cy="9484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974513"/>
            <a:ext cx="1906310" cy="1906310"/>
          </a:xfrm>
          <a:prstGeom prst="rect">
            <a:avLst/>
          </a:prstGeom>
        </p:spPr>
      </p:pic>
      <p:pic>
        <p:nvPicPr>
          <p:cNvPr id="21" name="Записанный звук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 flipH="1" flipV="1">
            <a:off x="5176447" y="1196752"/>
            <a:ext cx="61306" cy="6130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160" y="882791"/>
            <a:ext cx="1896184" cy="2043336"/>
          </a:xfrm>
          <a:prstGeom prst="rect">
            <a:avLst/>
          </a:prstGeom>
        </p:spPr>
      </p:pic>
      <p:pic>
        <p:nvPicPr>
          <p:cNvPr id="23" name="Записанный звук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873821" y="3867012"/>
            <a:ext cx="99579" cy="9957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203237" y="3573016"/>
            <a:ext cx="1809750" cy="2524125"/>
          </a:xfrm>
          <a:prstGeom prst="rect">
            <a:avLst/>
          </a:prstGeom>
        </p:spPr>
      </p:pic>
      <p:pic>
        <p:nvPicPr>
          <p:cNvPr id="25" name="Записанный звук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 cstate="print"/>
          <a:stretch>
            <a:fillRect/>
          </a:stretch>
        </p:blipFill>
        <p:spPr>
          <a:xfrm flipV="1">
            <a:off x="4463334" y="3762837"/>
            <a:ext cx="78609" cy="10527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780" y="3573016"/>
            <a:ext cx="2336743" cy="247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0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16" name="chimes.wav"/>
          </p:stSnd>
        </p:sndAc>
      </p:transition>
    </mc:Choice>
    <mc:Fallback xmlns="">
      <p:transition>
        <p:fade/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22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59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4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6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8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51" y="-201146"/>
            <a:ext cx="7234965" cy="1301080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Угадай профессию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5940152" y="654224"/>
            <a:ext cx="72008" cy="72008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5992746" y="134679"/>
            <a:ext cx="49025" cy="49025"/>
          </a:xfrm>
          <a:prstGeom prst="rect">
            <a:avLst/>
          </a:prstGeom>
        </p:spPr>
      </p:pic>
      <p:pic>
        <p:nvPicPr>
          <p:cNvPr id="21" name="Записанный звук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 cstate="print"/>
          <a:stretch>
            <a:fillRect/>
          </a:stretch>
        </p:blipFill>
        <p:spPr>
          <a:xfrm flipH="1" flipV="1">
            <a:off x="5176447" y="1196752"/>
            <a:ext cx="61306" cy="61306"/>
          </a:xfrm>
          <a:prstGeom prst="rect">
            <a:avLst/>
          </a:prstGeom>
        </p:spPr>
      </p:pic>
      <p:pic>
        <p:nvPicPr>
          <p:cNvPr id="23" name="Записанный звук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 cstate="print"/>
          <a:stretch>
            <a:fillRect/>
          </a:stretch>
        </p:blipFill>
        <p:spPr>
          <a:xfrm>
            <a:off x="1873821" y="3867012"/>
            <a:ext cx="99579" cy="99579"/>
          </a:xfrm>
          <a:prstGeom prst="rect">
            <a:avLst/>
          </a:prstGeom>
        </p:spPr>
      </p:pic>
      <p:pic>
        <p:nvPicPr>
          <p:cNvPr id="25" name="Записанный звук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 cstate="print"/>
          <a:stretch>
            <a:fillRect/>
          </a:stretch>
        </p:blipFill>
        <p:spPr>
          <a:xfrm flipV="1">
            <a:off x="4463334" y="3762837"/>
            <a:ext cx="78609" cy="105271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 cstate="print"/>
          <a:stretch>
            <a:fillRect/>
          </a:stretch>
        </p:blipFill>
        <p:spPr>
          <a:xfrm>
            <a:off x="2699792" y="936188"/>
            <a:ext cx="94843" cy="94843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 cstate="print"/>
          <a:stretch>
            <a:fillRect/>
          </a:stretch>
        </p:blipFill>
        <p:spPr>
          <a:xfrm>
            <a:off x="399842" y="1484783"/>
            <a:ext cx="155847" cy="1558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276461"/>
            <a:ext cx="1710875" cy="2201326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3" cstate="print"/>
          <a:stretch>
            <a:fillRect/>
          </a:stretch>
        </p:blipFill>
        <p:spPr>
          <a:xfrm>
            <a:off x="2729376" y="1384086"/>
            <a:ext cx="100698" cy="1006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1543" y="1338757"/>
            <a:ext cx="1827507" cy="2233265"/>
          </a:xfrm>
          <a:prstGeom prst="rect">
            <a:avLst/>
          </a:prstGeom>
        </p:spPr>
      </p:pic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5" cstate="print"/>
          <a:stretch>
            <a:fillRect/>
          </a:stretch>
        </p:blipFill>
        <p:spPr>
          <a:xfrm flipV="1">
            <a:off x="6300192" y="1496706"/>
            <a:ext cx="143924" cy="1439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294" y="1310657"/>
            <a:ext cx="1692717" cy="2261365"/>
          </a:xfrm>
          <a:prstGeom prst="rect">
            <a:avLst/>
          </a:prstGeom>
        </p:spPr>
      </p:pic>
      <p:pic>
        <p:nvPicPr>
          <p:cNvPr id="15" name="Записанный звук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7" cstate="print"/>
          <a:stretch>
            <a:fillRect/>
          </a:stretch>
        </p:blipFill>
        <p:spPr>
          <a:xfrm flipH="1">
            <a:off x="1445513" y="4293096"/>
            <a:ext cx="93492" cy="934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675" y="3961247"/>
            <a:ext cx="2449078" cy="2449078"/>
          </a:xfrm>
          <a:prstGeom prst="rect">
            <a:avLst/>
          </a:prstGeom>
        </p:spPr>
      </p:pic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4541942" y="4283432"/>
            <a:ext cx="45719" cy="4571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877" y="3968794"/>
            <a:ext cx="2330138" cy="248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1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24" name="chimes.wav"/>
          </p:stSnd>
        </p:sndAc>
      </p:transition>
    </mc:Choice>
    <mc:Fallback xmlns="">
      <p:transition>
        <p:fade/>
        <p:sndAc>
          <p:stSnd>
            <p:snd r:embed="rId4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904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5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7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31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 flipH="1" flipV="1">
            <a:off x="7784036" y="1442760"/>
            <a:ext cx="45719" cy="45719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267200" y="3688080"/>
            <a:ext cx="45719" cy="45719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267200" y="3688080"/>
            <a:ext cx="45719" cy="45719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251520" y="0"/>
            <a:ext cx="404664" cy="404664"/>
          </a:xfrm>
          <a:prstGeom prst="rect">
            <a:avLst/>
          </a:prstGeom>
        </p:spPr>
      </p:pic>
      <p:pic>
        <p:nvPicPr>
          <p:cNvPr id="7" name="videoplayback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6184" y="406121"/>
            <a:ext cx="7938183" cy="595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6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12" name="chimes.wav"/>
          </p:stSnd>
        </p:sndAc>
      </p:transition>
    </mc:Choice>
    <mc:Fallback xmlns="">
      <p:transition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779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51" y="-201146"/>
            <a:ext cx="7234965" cy="1301080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Собери сказку и расскажи ее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5992746" y="134679"/>
            <a:ext cx="49025" cy="49025"/>
          </a:xfrm>
          <a:prstGeom prst="rect">
            <a:avLst/>
          </a:prstGeom>
        </p:spPr>
      </p:pic>
      <p:pic>
        <p:nvPicPr>
          <p:cNvPr id="21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 flipH="1" flipV="1">
            <a:off x="5176447" y="1196752"/>
            <a:ext cx="61306" cy="61306"/>
          </a:xfrm>
          <a:prstGeom prst="rect">
            <a:avLst/>
          </a:prstGeom>
        </p:spPr>
      </p:pic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541942" y="4283432"/>
            <a:ext cx="45719" cy="45719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691680" y="699527"/>
            <a:ext cx="144016" cy="144016"/>
          </a:xfrm>
          <a:prstGeom prst="rect">
            <a:avLst/>
          </a:prstGeom>
        </p:spPr>
      </p:pic>
      <p:pic>
        <p:nvPicPr>
          <p:cNvPr id="12" name="Рисунок 1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2708920"/>
            <a:ext cx="1849388" cy="1975763"/>
          </a:xfrm>
          <a:prstGeom prst="rect">
            <a:avLst/>
          </a:prstGeom>
        </p:spPr>
      </p:pic>
      <p:pic>
        <p:nvPicPr>
          <p:cNvPr id="5" name="Рисунок 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08" y="2755108"/>
            <a:ext cx="2280241" cy="18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2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10" name="chimes.wav"/>
          </p:stSnd>
        </p:sndAc>
      </p:transition>
    </mc:Choice>
    <mc:Fallback xmlns="">
      <p:transition>
        <p:fade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114" y="538360"/>
            <a:ext cx="5773982" cy="457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1008"/>
            <a:ext cx="1466850" cy="1466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2" y="5252861"/>
            <a:ext cx="1524000" cy="14573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0915" y="5257369"/>
            <a:ext cx="1562100" cy="14668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0852" y="5190694"/>
            <a:ext cx="1495425" cy="14668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1704" y="5219269"/>
            <a:ext cx="1504950" cy="15049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9167" y="5190694"/>
            <a:ext cx="1504950" cy="15335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4328" y="3524525"/>
            <a:ext cx="1524000" cy="14954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9525" y="1756220"/>
            <a:ext cx="1485900" cy="15525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5816" y="0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Маша и медведь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90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2" name="chimes.wav"/>
          </p:stSnd>
        </p:sndAc>
      </p:transition>
    </mc:Choice>
    <mc:Fallback xmlns="">
      <p:transition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1.11111E-6 3.7037E-6 C 0.00138 -0.00556 0.00243 -0.01111 0.00451 -0.01621 C 0.00555 -0.01875 0.00763 -0.02014 0.00902 -0.02222 C 0.01718 -0.03496 0.0092 -0.02685 0.02118 -0.03658 C 0.025 -0.05162 0.01927 -0.03357 0.02708 -0.04653 C 0.02812 -0.04815 0.02777 -0.05093 0.02864 -0.05255 C 0.0309 -0.05648 0.03368 -0.05926 0.03628 -0.06273 C 0.03732 -0.06806 0.0368 -0.07454 0.03923 -0.07894 C 0.04566 -0.09005 0.04253 -0.08403 0.04843 -0.09699 C 0.05121 -0.11204 0.04774 -0.09931 0.05746 -0.11528 C 0.06128 -0.12153 0.07343 -0.14931 0.07413 -0.15162 C 0.07691 -0.15996 0.07795 -0.16921 0.0802 -0.17778 C 0.08385 -0.19167 0.08368 -0.19005 0.08923 -0.2 C 0.09218 -0.21945 0.08836 -0.20162 0.09531 -0.21829 C 0.0967 -0.22153 0.09704 -0.22523 0.09826 -0.22847 C 0.09895 -0.23009 0.10052 -0.23102 0.10138 -0.23241 C 0.10243 -0.23426 0.10329 -0.23634 0.10434 -0.23843 C 0.10798 -0.26227 0.10555 -0.25232 0.11041 -0.26875 C 0.11093 -0.27292 0.11128 -0.27685 0.11198 -0.28079 C 0.11232 -0.28287 0.11319 -0.28496 0.11354 -0.28704 C 0.11406 -0.29097 0.11406 -0.29514 0.11493 -0.29908 C 0.11614 -0.30324 0.11823 -0.30695 0.11961 -0.31111 C 0.1217 -0.31783 0.12361 -0.32454 0.12552 -0.33148 C 0.12673 -0.33542 0.12725 -0.33958 0.12864 -0.34352 C 0.13472 -0.36204 0.13402 -0.35972 0.14079 -0.37176 C 0.14548 -0.39074 0.13767 -0.36273 0.14687 -0.3838 C 0.15277 -0.39792 0.14305 -0.38727 0.15277 -0.39607 L 0.15746 -0.41412 C 0.15781 -0.41621 0.15833 -0.41829 0.15885 -0.42037 C 0.16319 -0.43426 0.16111 -0.42685 0.16493 -0.44259 C 0.16545 -0.44445 0.16614 -0.44653 0.16649 -0.44861 C 0.16805 -0.45695 0.16701 -0.45718 0.17257 -0.46273 C 0.17291 -0.4632 0.17361 -0.46273 0.17413 -0.46273 L 0.17413 -0.46458 L 0.17413 -0.46458 " pathEditMode="relative" ptsTypes="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0023 L 4.44444E-6 0.00046 C -0.00139 -0.00555 -0.00261 -0.01111 -0.00382 -0.01551 C -0.00452 -0.01736 -0.00556 -0.01805 -0.00625 -0.02014 C -0.00695 -0.02199 -0.00712 -0.02454 -0.00764 -0.02639 C -0.00903 -0.03125 -0.01077 -0.03542 -0.01216 -0.03981 L -0.01441 -0.0463 C -0.01476 -0.04838 -0.01511 -0.05069 -0.01511 -0.05301 C -0.01546 -0.05555 -0.01563 -0.05903 -0.01598 -0.0618 C -0.01632 -0.06458 -0.01702 -0.06759 -0.01737 -0.07037 C -0.01789 -0.07245 -0.01789 -0.07477 -0.01823 -0.07731 C -0.01875 -0.08009 -0.01928 -0.08287 -0.0198 -0.08588 C -0.01997 -0.08796 -0.02032 -0.09028 -0.02049 -0.09259 C -0.02084 -0.0956 -0.02084 -0.09861 -0.02118 -0.10116 C -0.02396 -0.11759 -0.02396 -0.10856 -0.025 -0.12083 C -0.02605 -0.13264 -0.0257 -0.13565 -0.02657 -0.1493 C -0.02657 -0.15347 -0.02691 -0.15671 -0.02726 -0.16018 C -0.02743 -0.16921 -0.02761 -0.17801 -0.02796 -0.18657 C -0.02813 -0.19028 -0.02848 -0.19398 -0.02865 -0.19768 C -0.02917 -0.20509 -0.02917 -0.2125 -0.02952 -0.21967 C -0.02969 -0.22268 -0.03021 -0.22523 -0.03021 -0.22824 C -0.03091 -0.24143 -0.03091 -0.24005 -0.03091 -0.24768 L -0.03091 -0.24745 " pathEditMode="relative" rAng="0" ptsTypes="AAAAAAAAAAAAAAAAAAAAA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-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1.38889E-6 4.07407E-6 C 0.00451 0.00046 0.00902 0.00092 0.01354 0.00185 C 0.01875 0.00301 0.01962 0.00416 0.02413 0.00602 C 0.02621 0.00671 0.02812 0.00717 0.03021 0.00787 C 0.03177 0.00856 0.03316 0.00949 0.03472 0.00995 C 0.03871 0.01134 0.04288 0.01273 0.04687 0.01389 L 0.05295 0.01597 C 0.05503 0.01666 0.05694 0.01759 0.05902 0.01805 C 0.06406 0.01944 0.06944 0.01944 0.07413 0.02199 C 0.07517 0.02268 0.08385 0.02754 0.08628 0.02801 C 0.08975 0.02893 0.0934 0.02916 0.09687 0.03009 C 0.09896 0.03055 0.10087 0.03148 0.10295 0.03217 C 0.10538 0.03287 0.10798 0.03333 0.11059 0.03426 C 0.1125 0.03472 0.11458 0.03565 0.11649 0.03611 C 0.11962 0.03703 0.12257 0.0375 0.12569 0.03819 C 0.12812 0.03889 0.13073 0.03958 0.13316 0.04027 C 0.13524 0.04143 0.13715 0.04352 0.13923 0.04421 C 0.14375 0.04583 0.16771 0.04815 0.16962 0.04838 L 0.20746 0.04629 C 0.22014 0.04514 0.23281 0.04375 0.24531 0.04213 C 0.25034 0.04166 0.25538 0.04074 0.26041 0.04027 C 0.27066 0.03912 0.30573 0.0368 0.3151 0.03611 C 0.32639 0.03102 0.31232 0.03796 0.32413 0.03009 C 0.32552 0.02916 0.32708 0.0287 0.32864 0.02801 C 0.33021 0.02685 0.33159 0.02523 0.33316 0.02407 C 0.33472 0.02315 0.33784 0.02199 0.33784 0.02199 L 0.33784 0.02199 " pathEditMode="relative" ptsTypes="AAAAAAAAAAAAAAAAAAAAAAA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1018 L 0.00209 0.01065 C -0.00277 0.0088 -0.00746 0.00764 -0.01197 0.00579 C -0.01354 0.00532 -0.01527 0.00486 -0.01666 0.0037 C -0.01996 0.00116 -0.02274 -0.00208 -0.02604 -0.00509 L -0.03055 -0.00926 L -0.04305 -0.03519 C -0.04392 -0.03727 -0.04444 -0.04005 -0.046 -0.04167 C -0.04756 -0.04306 -0.04947 -0.04398 -0.05069 -0.04583 C -0.0526 -0.04838 -0.05347 -0.05208 -0.0552 -0.0544 C -0.05816 -0.05787 -0.06458 -0.06296 -0.06458 -0.06273 C -0.0651 -0.06528 -0.06493 -0.06806 -0.06631 -0.06945 C -0.07743 -0.08519 -0.0684 -0.06296 -0.07552 -0.08033 C -0.07656 -0.0831 -0.07743 -0.08634 -0.07847 -0.08889 C -0.0809 -0.09491 -0.0842 -0.1 -0.08628 -0.10625 C -0.08732 -0.10926 -0.08784 -0.1125 -0.08923 -0.11482 C -0.09045 -0.1169 -0.0927 -0.11759 -0.09409 -0.11921 C -0.09566 -0.12107 -0.09687 -0.12384 -0.09861 -0.12546 C -0.10156 -0.1287 -0.10798 -0.13426 -0.10798 -0.13403 C -0.11128 -0.15324 -0.10642 -0.13449 -0.11406 -0.14722 C -0.11545 -0.14977 -0.11597 -0.15324 -0.11736 -0.15602 C -0.12118 -0.16482 -0.12552 -0.16945 -0.13107 -0.17732 C -0.13263 -0.17963 -0.13454 -0.18125 -0.13576 -0.1838 C -0.1368 -0.18611 -0.1375 -0.18843 -0.13888 -0.19028 C -0.14114 -0.19306 -0.14409 -0.19445 -0.14652 -0.19676 C -0.14965 -0.19954 -0.1559 -0.20533 -0.1559 -0.20509 C -0.15694 -0.20764 -0.15781 -0.20972 -0.15902 -0.21204 C -0.16788 -0.22732 -0.15555 -0.20278 -0.1651 -0.22269 L -0.16979 -0.24213 L -0.17135 -0.24861 C -0.17187 -0.2507 -0.17222 -0.25301 -0.17291 -0.25486 C -0.17691 -0.26574 -0.17465 -0.26088 -0.17916 -0.26991 C -0.17968 -0.27222 -0.17986 -0.27454 -0.18055 -0.27639 C -0.18142 -0.27894 -0.18298 -0.28056 -0.18385 -0.2831 C -0.18559 -0.28935 -0.18663 -0.2963 -0.18836 -0.30232 L -0.19131 -0.3132 C -0.19409 -0.33472 -0.19079 -0.31783 -0.19756 -0.33704 C -0.19843 -0.33889 -0.19826 -0.34144 -0.19913 -0.34329 C -0.20034 -0.34583 -0.20243 -0.34745 -0.20381 -0.34977 C -0.20503 -0.35185 -0.2059 -0.35417 -0.20694 -0.35625 C -0.20798 -0.36296 -0.20954 -0.36898 -0.21006 -0.3757 C -0.21388 -0.41759 -0.20868 -0.39421 -0.21319 -0.41227 C -0.21371 -0.4287 -0.21354 -0.44537 -0.21458 -0.46181 C -0.2151 -0.46783 -0.21788 -0.47917 -0.21788 -0.47894 C -0.21892 -0.49861 -0.21961 -0.51806 -0.22083 -0.5375 C -0.22118 -0.54074 -0.225 -0.5581 -0.22552 -0.55903 C -0.22986 -0.56505 -0.22777 -0.56158 -0.23159 -0.56991 C -0.23211 -0.57338 -0.23263 -0.57708 -0.23316 -0.58056 C -0.2335 -0.58264 -0.23454 -0.58472 -0.23489 -0.58681 C -0.23559 -0.5912 -0.23576 -0.59583 -0.23645 -0.6 C -0.2368 -0.60208 -0.2375 -0.60417 -0.23784 -0.60648 C -0.23854 -0.60926 -0.23888 -0.61204 -0.23941 -0.61505 C -0.24027 -0.61921 -0.24236 -0.62593 -0.24253 -0.63009 C -0.24305 -0.63935 -0.24253 -0.64884 -0.24253 -0.65787 L -0.24253 -0.65764 " pathEditMode="relative" rAng="0" ptsTypes="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7" y="-3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6296E-6 L -4.44444E-6 -2.96296E-6 C -0.0033 -0.00046 -0.02205 -0.00231 -0.02743 -0.00416 C -0.03003 -0.00509 -0.03229 -0.00717 -0.0349 -0.0081 C -0.03993 -0.00995 -0.05 -0.01227 -0.05 -0.01227 C -0.05156 -0.01365 -0.05295 -0.01527 -0.05469 -0.0162 C -0.06337 -0.02083 -0.06805 -0.0206 -0.07726 -0.02222 C -0.10868 -0.02801 -0.06528 -0.0206 -0.1 -0.02639 C -0.10417 -0.02777 -0.10816 -0.0287 -0.11215 -0.03032 C -0.11823 -0.03287 -0.12396 -0.03727 -0.13038 -0.03842 C -0.13993 -0.04027 -0.14462 -0.04143 -0.15451 -0.04259 L -0.19253 -0.04652 C -0.19496 -0.04861 -0.1974 -0.05115 -0.2 -0.05254 C -0.21684 -0.0618 -0.2224 -0.0581 -0.23646 -0.07685 C -0.24496 -0.08819 -0.24358 -0.08588 -0.25156 -0.09907 C -0.25521 -0.10509 -0.25903 -0.11088 -0.26215 -0.11713 C -0.26319 -0.11921 -0.26371 -0.12199 -0.2651 -0.12338 C -0.26892 -0.12685 -0.27326 -0.12893 -0.27726 -0.13148 C -0.28264 -0.13472 -0.28333 -0.1324 -0.28941 -0.1375 C -0.29375 -0.14097 -0.29757 -0.1456 -0.30156 -0.14953 C -0.30903 -0.15717 -0.30555 -0.1537 -0.31215 -0.15972 C -0.31319 -0.16157 -0.31441 -0.16365 -0.3151 -0.16574 C -0.31684 -0.17037 -0.31736 -0.17731 -0.31823 -0.18194 C -0.31858 -0.18402 -0.31927 -0.18588 -0.31962 -0.18796 C -0.31875 -0.1919 -0.31736 -0.19583 -0.31667 -0.2 C -0.31354 -0.2206 -0.31667 -0.20162 -0.31371 -0.2162 C -0.31302 -0.21898 -0.31285 -0.22176 -0.31215 -0.2243 C -0.31128 -0.22708 -0.30903 -0.2324 -0.30903 -0.2324 L -0.30903 -0.23426 " pathEditMode="fixed" ptsTypes="AAAAAAAAAAAAAAAAAAAAAAAAAAA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0023 L 1.94444E-6 0.00023 C 0.00052 -0.00648 0.00104 -0.01273 0.00243 -0.01828 C 0.00295 -0.0206 0.00451 -0.02222 0.00503 -0.0243 C 0.00625 -0.02754 0.00729 -0.03102 0.00816 -0.03426 C 0.0092 -0.03981 0.01198 -0.0618 0.01215 -0.06227 C 0.01267 -0.06504 0.01389 -0.06736 0.01476 -0.07014 C 0.01562 -0.07546 0.01597 -0.08125 0.01771 -0.08611 C 0.02257 -0.1 0.01996 -0.09444 0.02448 -0.10393 C 0.025 -0.1074 0.02535 -0.11064 0.02587 -0.11412 C 0.02621 -0.11782 0.02673 -0.12199 0.02743 -0.12592 C 0.0276 -0.1287 0.02812 -0.13102 0.02864 -0.13379 C 0.02934 -0.13703 0.02951 -0.14051 0.02986 -0.14398 C 0.03038 -0.14606 0.03107 -0.14768 0.03142 -0.14977 C 0.03385 -0.16574 0.03073 -0.1574 0.03559 -0.16759 C 0.03594 -0.18634 0.03559 -0.20486 0.0368 -0.22361 C 0.03715 -0.22708 0.03923 -0.22986 0.03958 -0.23333 C 0.0401 -0.23727 0.03958 -0.24143 0.03958 -0.2449 L 0.03958 -0.2449 " pathEditMode="fixed" rAng="0" ptsTypes="AAAAAAAAAAAAAAAAA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03704E-6 L 2.5E-6 -7.03704E-6 C -0.00521 -0.00487 -0.01094 -0.00834 -0.01528 -0.01436 C -0.01771 -0.0176 -0.02084 -0.02038 -0.02275 -0.02431 C -0.02379 -0.0264 -0.02466 -0.02848 -0.02587 -0.03033 C -0.02726 -0.03265 -0.029 -0.03427 -0.03038 -0.03658 C -0.0316 -0.03843 -0.03212 -0.04075 -0.03334 -0.0426 C -0.03472 -0.04422 -0.03646 -0.04515 -0.03802 -0.04653 C -0.03959 -0.04839 -0.04115 -0.05047 -0.04254 -0.05255 C -0.0441 -0.0551 -0.0474 -0.06251 -0.05 -0.06482 C -0.05191 -0.06644 -0.05417 -0.06737 -0.05608 -0.06876 C -0.06424 -0.07501 -0.05677 -0.07153 -0.06667 -0.07477 C -0.06823 -0.07616 -0.06962 -0.07778 -0.07118 -0.07894 C -0.07275 -0.07987 -0.07448 -0.07964 -0.07587 -0.08102 C -0.07865 -0.0838 -0.08091 -0.08774 -0.08334 -0.09098 C -0.0849 -0.09306 -0.08611 -0.09561 -0.08785 -0.097 L -0.09254 -0.10116 C -0.09393 -0.10394 -0.09566 -0.10626 -0.09705 -0.10927 C -0.09775 -0.11112 -0.09757 -0.11343 -0.09844 -0.11528 C -0.09966 -0.1176 -0.10174 -0.11922 -0.10313 -0.1213 C -0.10417 -0.12315 -0.10469 -0.1257 -0.10608 -0.12732 C -0.11875 -0.14237 -0.11077 -0.13149 -0.11979 -0.13751 C -0.12136 -0.13866 -0.12275 -0.14028 -0.12431 -0.14144 C -0.12518 -0.14352 -0.12604 -0.14584 -0.12726 -0.14769 C -0.12917 -0.15047 -0.13177 -0.15255 -0.13334 -0.15579 L -0.13629 -0.16181 C -0.13854 -0.17061 -0.13837 -0.17362 -0.14236 -0.17987 C -0.14375 -0.18218 -0.14514 -0.1845 -0.14705 -0.18589 C -0.14827 -0.18727 -0.15 -0.18727 -0.15156 -0.18797 C -0.16459 -0.19954 -0.14809 -0.18565 -0.16059 -0.19399 C -0.1724 -0.20186 -0.15834 -0.19515 -0.16962 -0.20024 C -0.17153 -0.20765 -0.16979 -0.20533 -0.17413 -0.20811 L -0.17413 -0.20811 " pathEditMode="fixed" ptsTypes="AAAAAAAAAAAAAAAAAAAAAAAAAAAAAAA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023 L 1.66667E-6 0.00023 L 0.09757 -0.00555 C 0.09878 -0.00578 0.10035 -0.0074 0.10191 -0.00833 C 0.10434 -0.00926 0.10677 -0.00972 0.1092 -0.01065 C 0.12465 -0.02453 0.10243 -0.00625 0.12691 -0.01875 C 0.13021 -0.02037 0.13298 -0.0243 0.13576 -0.02662 C 0.13906 -0.02916 0.14288 -0.03032 0.14635 -0.03171 C 0.14774 -0.03264 0.14913 -0.03379 0.15069 -0.03449 C 0.15312 -0.03565 0.15555 -0.03588 0.15798 -0.03727 C 0.15955 -0.03773 0.16111 -0.03889 0.1625 -0.03958 C 0.17708 -0.0456 0.20816 -0.04676 0.21423 -0.04768 C 0.21701 -0.04838 0.22014 -0.04953 0.22309 -0.05 C 0.23437 -0.05231 0.25694 -0.05555 0.25694 -0.05532 C 0.2592 -0.05648 0.26094 -0.0574 0.26302 -0.05787 C 0.28021 -0.06435 0.30764 -0.06643 0.31927 -0.06852 L 0.33246 -0.07106 C 0.33611 -0.07199 0.33941 -0.07338 0.34288 -0.07384 C 0.35347 -0.075 0.36458 -0.07569 0.37535 -0.07662 C 0.3868 -0.08055 0.38038 -0.07801 0.39462 -0.08449 C 0.39653 -0.08541 0.39861 -0.08588 0.40052 -0.0868 C 0.40191 -0.08773 0.40347 -0.08865 0.40503 -0.08958 C 0.40746 -0.0912 0.40972 -0.09352 0.41198 -0.0949 C 0.41476 -0.09606 0.41736 -0.09606 0.41979 -0.09722 C 0.42222 -0.09884 0.42448 -0.10092 0.42726 -0.10277 C 0.42864 -0.1037 0.42969 -0.10416 0.4316 -0.10555 C 0.4342 -0.10694 0.43663 -0.10856 0.43906 -0.11065 C 0.44982 -0.12014 0.43524 -0.11458 0.45538 -0.12615 C 0.46163 -0.13009 0.45816 -0.12824 0.46562 -0.13171 C 0.46788 -0.13402 0.47031 -0.13796 0.47292 -0.13935 C 0.47691 -0.14143 0.4809 -0.14143 0.48489 -0.14213 C 0.49271 -0.14328 0.50156 -0.14375 0.50972 -0.14444 C 0.5158 -0.14606 0.52569 -0.14815 0.53194 -0.15 C 0.53455 -0.15046 0.53715 -0.15139 0.53958 -0.15277 C 0.54236 -0.15393 0.54514 -0.15648 0.54844 -0.15787 C 0.55017 -0.15833 0.56927 -0.16296 0.57048 -0.16296 C 0.58576 -0.16435 0.60104 -0.16481 0.61632 -0.16551 C 0.62656 -0.17152 0.61423 -0.16504 0.63281 -0.17106 C 0.64253 -0.17407 0.63281 -0.17338 0.64028 -0.17338 L 0.64028 -0.17315 " pathEditMode="fixed" rAng="0" ptsTypes="AAAAAAAAAAAAAAAAAAAAAAAAAAAAAAAAAAAAAA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14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114" y="538360"/>
            <a:ext cx="5773982" cy="457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274" y="3584980"/>
            <a:ext cx="1368120" cy="1466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7291" y="2067200"/>
            <a:ext cx="1524000" cy="14573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6375" y="3553100"/>
            <a:ext cx="1562100" cy="14668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6375" y="614575"/>
            <a:ext cx="1495425" cy="14668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394" y="3620551"/>
            <a:ext cx="1381952" cy="15049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755" y="3602018"/>
            <a:ext cx="1481164" cy="15335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755" y="614575"/>
            <a:ext cx="1481164" cy="14954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683" y="2128842"/>
            <a:ext cx="1485900" cy="14479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5816" y="0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Маша и медведь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4267200" y="3524524"/>
            <a:ext cx="209275" cy="209275"/>
          </a:xfrm>
          <a:prstGeom prst="rect">
            <a:avLst/>
          </a:prstGeom>
        </p:spPr>
      </p:pic>
      <p:pic>
        <p:nvPicPr>
          <p:cNvPr id="4" name="Dlya-Detey.com-Masha-i-medve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4267200" y="3576834"/>
            <a:ext cx="156965" cy="15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3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6" name="chimes.wav"/>
          </p:stSnd>
        </p:sndAc>
      </p:transition>
    </mc:Choice>
    <mc:Fallback xmlns="">
      <p:transition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7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"/>
            <a:ext cx="7125113" cy="692696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Заюшкина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избушка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67" y="725038"/>
            <a:ext cx="5760640" cy="4571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05" y="2780928"/>
            <a:ext cx="1495425" cy="152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2" y="4668066"/>
            <a:ext cx="1397653" cy="152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597" y="5390372"/>
            <a:ext cx="1386092" cy="1543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0216" y="2922613"/>
            <a:ext cx="1457325" cy="15049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829" y="5517232"/>
            <a:ext cx="1401012" cy="13128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139" y="5359875"/>
            <a:ext cx="1438044" cy="14954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291" y="5336610"/>
            <a:ext cx="1331108" cy="15213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786" y="4599330"/>
            <a:ext cx="1475755" cy="143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2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2" name="chimes.wav"/>
          </p:stSnd>
        </p:sndAc>
      </p:transition>
    </mc:Choice>
    <mc:Fallback xmlns="">
      <p:transition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023 L -5.55556E-7 0.00023 C -0.0066 -0.00093 -0.01302 -0.00139 -0.01944 -0.00232 C -0.02101 -0.00255 -0.0224 -0.00417 -0.02396 -0.0044 C -0.03437 -0.00556 -0.04479 -0.00579 -0.05503 -0.00648 C -0.05885 -0.00764 -0.06493 -0.00995 -0.06858 -0.01042 C -0.07448 -0.01134 -0.08055 -0.01181 -0.08646 -0.0125 C -0.08889 -0.01319 -0.09132 -0.01366 -0.09375 -0.01458 C -0.09583 -0.01505 -0.09774 -0.01597 -0.09965 -0.01644 C -0.12552 -0.02338 -0.09375 -0.01412 -0.11615 -0.0206 L -0.12951 -0.02454 C -0.13142 -0.02523 -0.13351 -0.02569 -0.13542 -0.02662 C -0.13889 -0.02847 -0.14236 -0.03102 -0.14583 -0.03287 C -0.14878 -0.03449 -0.15174 -0.03565 -0.15469 -0.03704 C -0.16163 -0.03982 -0.16858 -0.04259 -0.17552 -0.04491 C -0.1776 -0.0456 -0.17934 -0.04653 -0.18142 -0.04699 C -0.18437 -0.04792 -0.1875 -0.04838 -0.19028 -0.04907 C -0.19392 -0.05116 -0.19722 -0.05324 -0.20069 -0.05532 C -0.20278 -0.05625 -0.20486 -0.05671 -0.2066 -0.05741 C -0.20972 -0.05857 -0.21753 -0.06134 -0.2217 -0.06343 C -0.22396 -0.06458 -0.22656 -0.06597 -0.22899 -0.06736 C -0.23108 -0.06875 -0.23299 -0.07037 -0.2349 -0.07153 C -0.2368 -0.07245 -0.23906 -0.07269 -0.24097 -0.07338 C -0.2434 -0.07454 -0.24583 -0.07639 -0.24844 -0.07755 C -0.25712 -0.08125 -0.26059 -0.08171 -0.2691 -0.0838 C -0.28889 -0.09722 -0.26424 -0.08079 -0.27951 -0.08982 C -0.2816 -0.09097 -0.28333 -0.09329 -0.28559 -0.09398 C -0.29028 -0.09537 -0.29549 -0.09537 -0.30035 -0.09583 C -0.30555 -0.09954 -0.30799 -0.10139 -0.31371 -0.10394 C -0.31823 -0.10602 -0.32413 -0.10694 -0.32865 -0.1081 C -0.33108 -0.10949 -0.33351 -0.11111 -0.33611 -0.11227 C -0.33958 -0.11389 -0.34305 -0.11458 -0.34653 -0.11644 C -0.34809 -0.11736 -0.34948 -0.11921 -0.35087 -0.12037 C -0.35278 -0.12199 -0.35486 -0.12338 -0.35694 -0.12454 C -0.35972 -0.12593 -0.36302 -0.12662 -0.3658 -0.12847 C -0.36996 -0.13125 -0.37361 -0.13565 -0.3776 -0.13889 C -0.38003 -0.14051 -0.38264 -0.1412 -0.38507 -0.14282 C -0.38663 -0.14398 -0.38802 -0.14537 -0.38958 -0.14676 C -0.39149 -0.14884 -0.3934 -0.15139 -0.39549 -0.15301 C -0.39826 -0.15486 -0.40156 -0.15532 -0.40434 -0.15694 C -0.40694 -0.15857 -0.4092 -0.16157 -0.41198 -0.16296 C -0.4191 -0.16713 -0.42639 -0.17153 -0.43403 -0.17338 C -0.43715 -0.17407 -0.44722 -0.17616 -0.45035 -0.17732 C -0.47274 -0.18565 -0.44861 -0.17732 -0.46545 -0.18542 C -0.46875 -0.18704 -0.47222 -0.18819 -0.47569 -0.18958 C -0.4901 -0.20139 -0.47674 -0.18982 -0.48906 -0.20185 C -0.49201 -0.20463 -0.49496 -0.20718 -0.49809 -0.20995 C -0.49948 -0.21134 -0.50121 -0.21227 -0.50243 -0.21389 C -0.50573 -0.21852 -0.50729 -0.22153 -0.51128 -0.22431 C -0.51267 -0.22523 -0.51441 -0.22569 -0.5158 -0.22639 C -0.51736 -0.22755 -0.51892 -0.2287 -0.52031 -0.23032 C -0.52187 -0.23218 -0.52309 -0.23472 -0.52483 -0.23634 C -0.52899 -0.24051 -0.53073 -0.24005 -0.53524 -0.24236 C -0.54983 -0.25069 -0.54062 -0.24676 -0.55156 -0.25069 C -0.55451 -0.25347 -0.55885 -0.2544 -0.56042 -0.2588 C -0.56424 -0.26875 -0.56128 -0.26597 -0.56788 -0.26898 C -0.58733 -0.28912 -0.56371 -0.26597 -0.5783 -0.27732 C -0.58142 -0.27963 -0.5842 -0.28264 -0.58715 -0.28542 C -0.58871 -0.28657 -0.58993 -0.28866 -0.59149 -0.28935 C -0.60295 -0.29444 -0.59757 -0.29259 -0.60799 -0.29537 C -0.60903 -0.29745 -0.60955 -0.3 -0.61094 -0.30139 C -0.61267 -0.3037 -0.61493 -0.30417 -0.61701 -0.30579 C -0.625 -0.31204 -0.61771 -0.3081 -0.62587 -0.31181 C -0.63021 -0.31574 -0.63108 -0.31597 -0.63472 -0.32199 C -0.63594 -0.32384 -0.63611 -0.32685 -0.63767 -0.32801 C -0.63993 -0.32963 -0.64496 -0.32986 -0.64496 -0.32963 L -0.64496 -0.32986 " pathEditMode="relative" rAng="0" ptsTypes="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7" y="-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8.33333E-7 0.00023 C -0.00486 -0.07338 -0.00312 -0.03842 -8.33333E-7 -0.18588 C 0.00035 -0.20139 0.00208 -0.2169 0.00313 -0.23241 C 0.00347 -0.23842 0.00382 -0.24467 0.00469 -0.25069 C 0.00521 -0.25532 0.00677 -0.25995 0.00764 -0.26481 C 0.01198 -0.2875 0.00573 -0.26088 0.01215 -0.28704 C 0.0132 -0.29514 0.01458 -0.30301 0.01528 -0.31111 C 0.01649 -0.32731 0.01701 -0.34352 0.01823 -0.35972 L 0.01979 -0.37986 C 0.02031 -0.40555 0.02031 -0.43102 0.02118 -0.45671 C 0.02326 -0.51273 0.02274 -0.41782 0.02274 -0.47268 L 0.02274 -0.47245 " pathEditMode="relative" rAng="0" ptsTypes="AAAAAAAAA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-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3.33333E-6 0.00023 L 0.01267 -0.00718 C 0.01458 -0.00834 0.01649 -0.00903 0.01823 -0.01065 C 0.01996 -0.01227 0.02083 -0.01459 0.02257 -0.01597 C 0.02378 -0.0169 0.02552 -0.0169 0.02673 -0.01783 C 0.02934 -0.01921 0.03177 -0.02107 0.03402 -0.02292 C 0.03611 -0.025 0.0375 -0.02778 0.03958 -0.03009 C 0.04097 -0.03148 0.04253 -0.03218 0.04392 -0.03357 C 0.04496 -0.03449 0.04566 -0.03611 0.04687 -0.03704 C 0.04982 -0.03982 0.05347 -0.04144 0.05677 -0.04421 C 0.05868 -0.04584 0.06024 -0.04769 0.0625 -0.04931 C 0.06475 -0.05116 0.06718 -0.05255 0.06944 -0.05463 C 0.07187 -0.05695 0.07378 -0.05996 0.07656 -0.06158 C 0.08107 -0.06459 0.08628 -0.06597 0.0908 -0.06875 C 0.09271 -0.06991 0.09444 -0.0713 0.09652 -0.07222 C 0.09826 -0.07315 0.10017 -0.07338 0.10208 -0.07384 C 0.10503 -0.075 0.11059 -0.07755 0.11059 -0.07732 C 0.11562 -0.08171 0.11597 -0.08148 0.12048 -0.08796 C 0.1217 -0.08959 0.12222 -0.0919 0.12343 -0.09329 C 0.12517 -0.09537 0.1276 -0.09653 0.12916 -0.09861 C 0.1309 -0.1007 0.13211 -0.10324 0.1335 -0.10556 C 0.13437 -0.10741 0.13507 -0.10949 0.13611 -0.11088 C 0.13802 -0.11296 0.14027 -0.11412 0.14184 -0.11621 C 0.146 -0.1206 0.14948 -0.12546 0.1533 -0.13009 C 0.15434 -0.13125 0.15486 -0.1331 0.15625 -0.1338 C 0.15746 -0.13426 0.15902 -0.13496 0.16041 -0.13565 C 0.16232 -0.13611 0.16423 -0.13658 0.16614 -0.13727 C 0.16857 -0.1382 0.171 -0.13912 0.17309 -0.14074 C 0.17534 -0.14213 0.17673 -0.14491 0.17882 -0.14607 C 0.18021 -0.14653 0.18177 -0.14607 0.18333 -0.14607 L 0.18333 -0.14584 " pathEditMode="relative" rAng="0" ptsTypes="AAAAAAAAAAAAAAAAAAAAAAAAAAA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3.33333E-6 3.33333E-6 C 0.00799 0.00023 0.01615 0.00069 0.02431 0.00162 C 0.02795 0.00208 0.03143 0.00277 0.0349 0.00347 C 0.03941 0.00416 0.0441 0.00463 0.04879 0.00532 C 0.05122 0.00578 0.05382 0.00694 0.05625 0.00717 C 0.06181 0.00787 0.06736 0.00833 0.07309 0.00902 C 0.07431 0.00949 0.08507 0.0118 0.08681 0.01296 C 0.08941 0.01435 0.09167 0.01713 0.09462 0.01828 C 0.09792 0.01967 0.10157 0.01967 0.10521 0.02037 C 0.10868 0.02199 0.11233 0.02361 0.11598 0.02592 C 0.12101 0.0287 0.12587 0.0324 0.13108 0.03495 C 0.13681 0.03773 0.1467 0.04236 0.15087 0.04629 C 0.15295 0.04814 0.15486 0.05023 0.15695 0.05185 C 0.16216 0.05509 0.16754 0.0574 0.1724 0.06111 C 0.17379 0.0625 0.17552 0.06342 0.17691 0.06481 C 0.17848 0.06643 0.17952 0.06921 0.1816 0.07037 C 0.18386 0.07176 0.18664 0.07152 0.18924 0.07222 C 0.19063 0.07338 0.19202 0.07523 0.19375 0.07615 C 0.19618 0.07708 0.19879 0.07708 0.20122 0.07777 C 0.20278 0.07847 0.20452 0.07916 0.20608 0.07963 C 0.20903 0.08055 0.21216 0.08078 0.21511 0.08148 C 0.23473 0.08703 0.21771 0.08379 0.23351 0.08703 L 0.25174 0.09097 C 0.2533 0.09143 0.25486 0.09213 0.25625 0.09259 C 0.25834 0.09352 0.26042 0.09352 0.26233 0.09444 C 0.26511 0.09606 0.26754 0.09814 0.26997 0.1 C 0.27431 0.1037 0.27778 0.10856 0.2823 0.11134 L 0.29445 0.11875 C 0.29983 0.1287 0.29427 0.12129 0.30365 0.12615 C 0.30539 0.12708 0.3066 0.12893 0.30816 0.12986 C 0.31111 0.13148 0.31754 0.13379 0.31754 0.13402 L 0.31754 0.13379 " pathEditMode="relative" rAng="0" ptsTypes="AAAAAAAAAAAAAAAAAAAAAAAAAAAAAAA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68" y="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046 L -2.5E-6 0.00023 C 0.00052 -0.00116 0.01268 -0.01412 0.01684 -0.01713 C 0.01875 -0.01898 0.02084 -0.02014 0.02292 -0.02153 C 0.03577 -0.04444 0.02032 -0.01458 0.02917 -0.04028 C 0.03073 -0.04491 0.03368 -0.04861 0.03542 -0.05324 C 0.0441 -0.07384 0.03716 -0.0662 0.04618 -0.07431 C 0.04722 -0.07708 0.04792 -0.08009 0.04931 -0.08287 C 0.05157 -0.08681 0.05556 -0.09074 0.05868 -0.09306 C 0.06077 -0.09491 0.06285 -0.09606 0.06493 -0.09745 C 0.06702 -0.10093 0.06875 -0.10463 0.07101 -0.10787 C 0.07327 -0.11134 0.07691 -0.11296 0.079 -0.1162 C 0.08056 -0.11944 0.08038 -0.12407 0.08195 -0.12708 C 0.08403 -0.13125 0.08716 -0.13426 0.08976 -0.13773 C 0.0941 -0.16181 0.08802 -0.13194 0.09427 -0.15255 C 0.09445 -0.15301 0.09653 -0.16574 0.09757 -0.16713 C 0.09913 -0.16991 0.10157 -0.17153 0.10382 -0.17338 C 0.10625 -0.17569 0.10886 -0.17778 0.11146 -0.17963 C 0.11354 -0.18125 0.11563 -0.18218 0.11754 -0.18403 C 0.11893 -0.18519 0.11962 -0.18727 0.12084 -0.18843 C 0.12257 -0.19005 0.12483 -0.19097 0.12709 -0.19236 C 0.12969 -0.19468 0.13229 -0.19676 0.13472 -0.19907 C 0.13663 -0.20671 0.13646 -0.20764 0.14097 -0.21551 C 0.14236 -0.21806 0.1441 -0.21991 0.14549 -0.22222 C 0.14896 -0.23634 0.14497 -0.21852 0.14861 -0.23866 C 0.14896 -0.24097 0.15052 -0.24491 0.15052 -0.24468 L 0.15052 -0.24491 " pathEditMode="relative" rAng="0" ptsTypes="AAAAAAAAAAAAAAAAAAAAAAAAA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7" y="-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L -3.33333E-6 0.00023 C 0.00521 -0.00486 0.01025 -0.00949 0.01563 -0.01389 C 0.01771 -0.01551 0.01997 -0.01644 0.02205 -0.01829 C 0.07535 -0.07477 0.03802 -0.03889 0.05677 -0.05695 C 0.06302 -0.06875 0.06771 -0.0831 0.07552 -0.09282 C 0.08455 -0.10417 0.09393 -0.11482 0.10243 -0.12685 C 0.10556 -0.13148 0.1092 -0.13565 0.11181 -0.14051 C 0.11337 -0.14306 0.11424 -0.14653 0.11493 -0.14954 C 0.1158 -0.15232 0.11598 -0.15556 0.1165 -0.15857 C 0.12153 -0.18449 0.11962 -0.16898 0.12292 -0.20602 C 0.12361 -0.21366 0.12361 -0.22107 0.12448 -0.22847 C 0.12466 -0.23079 0.12622 -0.23519 0.12622 -0.23495 L 0.12622 -0.23519 " pathEditMode="relative" rAng="0" ptsTypes="AAAAAAAAAAAA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0023 L -2.77778E-7 0.00023 C -0.00156 -0.01088 -0.0026 -0.02199 -0.00451 -0.03241 C -0.00521 -0.03565 -0.00764 -0.0375 -0.00799 -0.04097 C -0.0184 -0.14167 0.00017 -0.01134 -0.01146 -0.10741 C -0.01441 -0.13218 -0.02378 -0.18634 -0.02812 -0.21042 C -0.03142 -0.22824 -0.03646 -0.24514 -0.03819 -0.26389 C -0.04271 -0.30949 -0.0408 -0.28681 -0.04392 -0.33241 C -0.04427 -0.34676 -0.04479 -0.36088 -0.04479 -0.37546 C -0.04479 -0.40463 -0.04392 -0.4338 -0.04392 -0.46296 L -0.04392 -0.46273 " pathEditMode="relative" rAng="0" ptsTypes="AAAAAAAAA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-3.61111E-6 7.40741E-7 C -0.00972 -0.01505 -0.01909 -0.02986 -0.02882 -0.04468 C -0.03038 -0.04676 -0.03177 -0.04884 -0.0335 -0.05069 C -0.04236 -0.06088 -0.05173 -0.0706 -0.06076 -0.08102 C -0.06232 -0.08287 -0.06423 -0.08449 -0.06528 -0.08704 C -0.07587 -0.11227 -0.08403 -0.13912 -0.09566 -0.16366 C -0.1335 -0.24468 -0.10555 -0.15 -0.13802 -0.25069 C -0.14653 -0.27708 -0.1533 -0.3044 -0.16076 -0.33148 C -0.16146 -0.33403 -0.1618 -0.3368 -0.16232 -0.33958 C -0.1658 -0.3618 -0.16892 -0.38403 -0.17291 -0.40625 C -0.18403 -0.46782 -0.17968 -0.45139 -0.19705 -0.49514 C -0.19618 -0.50463 -0.19288 -0.54028 -0.18958 -0.54954 C -0.18767 -0.55486 -0.1835 -0.55764 -0.18038 -0.5618 L -0.17899 -0.56366 L -0.17899 -0.56366 " pathEditMode="relative" ptsTypes="AAAAAAAAAAAAAA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Пояснительная записка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1857364"/>
            <a:ext cx="80010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Данное пособие педагог использует в совместной деятельности с детьми 3-4 лет.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нем представлены две игры</a:t>
            </a:r>
          </a:p>
          <a:p>
            <a:pPr algn="ctr">
              <a:buFont typeface="Wingdings" pitchFamily="2" charset="2"/>
              <a:buChar char="v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«Развиваем речь игра»</a:t>
            </a:r>
          </a:p>
          <a:p>
            <a:pPr algn="ctr">
              <a:buFont typeface="Wingdings" pitchFamily="2" charset="2"/>
              <a:buChar char="v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«Собери и расскажи сказку»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>
              <a:buFont typeface="Wingdings" pitchFamily="2" charset="2"/>
              <a:buChar char="Ø"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2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"/>
            <a:ext cx="7125113" cy="692696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Заюшкина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избушка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67" y="725038"/>
            <a:ext cx="5760640" cy="4571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2138" y="3777554"/>
            <a:ext cx="1495425" cy="152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198" y="3789040"/>
            <a:ext cx="1270765" cy="15010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011" y="2290982"/>
            <a:ext cx="1321315" cy="1498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630" y="786032"/>
            <a:ext cx="1303059" cy="15049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200" y="3789040"/>
            <a:ext cx="1401012" cy="13128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888" y="3747577"/>
            <a:ext cx="1438044" cy="14954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631" y="2290982"/>
            <a:ext cx="1331108" cy="14980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212" y="819147"/>
            <a:ext cx="1475755" cy="1434987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835696" y="170689"/>
            <a:ext cx="161967" cy="161967"/>
          </a:xfrm>
          <a:prstGeom prst="rect">
            <a:avLst/>
          </a:prstGeom>
        </p:spPr>
      </p:pic>
      <p:pic>
        <p:nvPicPr>
          <p:cNvPr id="13" name="Zayushkinaizbushk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2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6" name="chimes.wav"/>
          </p:stSnd>
        </p:sndAc>
      </p:transition>
    </mc:Choice>
    <mc:Fallback xmlns="">
      <p:transition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5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61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0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2" name="chimes.wav"/>
          </p:stSnd>
        </p:sndAc>
      </p:transition>
    </mc:Choice>
    <mc:Fallback xmlns="">
      <p:transition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24" y="500042"/>
            <a:ext cx="78581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 игры «Развиваем речь играя»: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Расширить словарный запас детей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-учить употреблять в речи обобщающие слова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-развивать мыслительную деятельность(анализ, синтез, обобщение)</a:t>
            </a:r>
          </a:p>
          <a:p>
            <a:pPr algn="ctr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умение работать в коллективе, слушать товарищей.</a:t>
            </a:r>
          </a:p>
          <a:p>
            <a:pPr algn="ctr">
              <a:buFontTx/>
              <a:buChar char="-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 игры «Собери расскажи сказку»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Закрепление содержания русских народных сказок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-учить составлять сказки, используя предложенные картинки рассказывать ее соблюдая последовательность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-упражнять детей использовать устоявшиеся выражения из сказок.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-воспитывать интерес к русским народным сказкам</a:t>
            </a:r>
          </a:p>
          <a:p>
            <a:pPr algn="ctr">
              <a:buFontTx/>
              <a:buChar char="-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2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428604"/>
            <a:ext cx="75009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Пособие включает  следующие игровые задания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-Назови предметы одним словом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-Какое что бывает?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-Что выше?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-Отвечай быстро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-Угадай профессию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Собери сказку и расскажи ее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2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88641"/>
            <a:ext cx="7125113" cy="86409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предметы одним словом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 flipH="1" flipV="1">
            <a:off x="7784036" y="1442760"/>
            <a:ext cx="45719" cy="457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3726" y="1052737"/>
            <a:ext cx="4896544" cy="4714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6668" y="4110262"/>
            <a:ext cx="2426212" cy="16573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3848" y="5949280"/>
            <a:ext cx="3160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688080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6" name="chimes.wav"/>
          </p:stSnd>
        </p:sndAc>
      </p:transition>
    </mc:Choice>
    <mc:Fallback xmlns="">
      <p:transition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88641"/>
            <a:ext cx="7125113" cy="86409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предметы одним словом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 flipH="1" flipV="1">
            <a:off x="7784036" y="1442760"/>
            <a:ext cx="45719" cy="45719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267200" y="3688080"/>
            <a:ext cx="45719" cy="457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4416" y="1052737"/>
            <a:ext cx="5355163" cy="4772045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267200" y="3688080"/>
            <a:ext cx="45719" cy="457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609329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Обувь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06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8" name="chimes.wav"/>
          </p:stSnd>
        </p:sndAc>
      </p:transition>
    </mc:Choice>
    <mc:Fallback xmlns="">
      <p:transition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88641"/>
            <a:ext cx="7125113" cy="86409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предметы одним словом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 flipH="1" flipV="1">
            <a:off x="7784036" y="1442760"/>
            <a:ext cx="45719" cy="45719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267200" y="3688080"/>
            <a:ext cx="45719" cy="45719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267200" y="3688080"/>
            <a:ext cx="45719" cy="457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9551" y="1268760"/>
            <a:ext cx="8064894" cy="4536503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267200" y="3688080"/>
            <a:ext cx="45720" cy="457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9872" y="6021286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Посуда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26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10" name="chimes.wav"/>
          </p:stSnd>
        </p:sndAc>
      </p:transition>
    </mc:Choice>
    <mc:Fallback xmlns="">
      <p:transition>
        <p:fade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88641"/>
            <a:ext cx="7125113" cy="86409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одним словом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 flipH="1" flipV="1">
            <a:off x="7784036" y="1442760"/>
            <a:ext cx="45719" cy="45719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267200" y="3688080"/>
            <a:ext cx="45719" cy="45719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267200" y="3688080"/>
            <a:ext cx="45719" cy="457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673" y="1049080"/>
            <a:ext cx="5962650" cy="4464496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4267200" y="3573016"/>
            <a:ext cx="160784" cy="1607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47864" y="5949280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Рыбы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 flipH="1">
            <a:off x="6909129" y="360310"/>
            <a:ext cx="116362" cy="1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12" name="chimes.wav"/>
          </p:stSnd>
        </p:sndAc>
      </p:transition>
    </mc:Choice>
    <mc:Fallback xmlns="">
      <p:transition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88641"/>
            <a:ext cx="7125113" cy="86409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одним словом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 flipH="1" flipV="1">
            <a:off x="7784036" y="1442760"/>
            <a:ext cx="45719" cy="45719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267200" y="3688080"/>
            <a:ext cx="45719" cy="45719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267200" y="3688080"/>
            <a:ext cx="45719" cy="45719"/>
          </a:xfrm>
          <a:prstGeom prst="rect">
            <a:avLst/>
          </a:prstGeom>
        </p:spPr>
      </p:pic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 flipH="1">
            <a:off x="6909129" y="360310"/>
            <a:ext cx="116362" cy="1163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09748" y="908721"/>
            <a:ext cx="5524500" cy="4680520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4267200" y="3501008"/>
            <a:ext cx="232792" cy="2327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91880" y="587727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Птицы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4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12" name="chimes.wav"/>
          </p:stSnd>
        </p:sndAc>
      </p:transition>
    </mc:Choice>
    <mc:Fallback xmlns="">
      <p:transition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9" grpId="0"/>
    </p:bldLst>
  </p:timing>
</p:sld>
</file>

<file path=ppt/theme/theme1.xml><?xml version="1.0" encoding="utf-8"?>
<a:theme xmlns:a="http://schemas.openxmlformats.org/drawingml/2006/main" name="Spring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962</TotalTime>
  <Words>227</Words>
  <Application>Microsoft Office PowerPoint</Application>
  <PresentationFormat>Экран (4:3)</PresentationFormat>
  <Paragraphs>59</Paragraphs>
  <Slides>21</Slides>
  <Notes>1</Notes>
  <HiddenSlides>0</HiddenSlides>
  <MMClips>60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Courier New</vt:lpstr>
      <vt:lpstr>Times New Roman</vt:lpstr>
      <vt:lpstr>Trebuchet MS</vt:lpstr>
      <vt:lpstr>Verdana</vt:lpstr>
      <vt:lpstr>Wingdings</vt:lpstr>
      <vt:lpstr>Wingdings 2</vt:lpstr>
      <vt:lpstr>Spring</vt:lpstr>
      <vt:lpstr>Игры по развитию речи для детей 3-4 лет</vt:lpstr>
      <vt:lpstr>Пояснительная записка</vt:lpstr>
      <vt:lpstr>Презентация PowerPoint</vt:lpstr>
      <vt:lpstr>Презентация PowerPoint</vt:lpstr>
      <vt:lpstr>Назови предметы одним словом</vt:lpstr>
      <vt:lpstr>Назови предметы одним словом</vt:lpstr>
      <vt:lpstr>Назови предметы одним словом</vt:lpstr>
      <vt:lpstr>Назови одним словом</vt:lpstr>
      <vt:lpstr>Назови одним словом</vt:lpstr>
      <vt:lpstr>Назови одним словом</vt:lpstr>
      <vt:lpstr>Игра «Какое что бывает?» </vt:lpstr>
      <vt:lpstr>Что выше? </vt:lpstr>
      <vt:lpstr>Отвечай быстро? </vt:lpstr>
      <vt:lpstr>Угадай профессию </vt:lpstr>
      <vt:lpstr>Презентация PowerPoint</vt:lpstr>
      <vt:lpstr>Собери сказку и расскажи ее </vt:lpstr>
      <vt:lpstr>Презентация PowerPoint</vt:lpstr>
      <vt:lpstr>Презентация PowerPoint</vt:lpstr>
      <vt:lpstr>Заюшкина избушка</vt:lpstr>
      <vt:lpstr>Заюшкина избушка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ДИДАКТИЧЕСКАЯ ИГРА «СКАЗОЧНЫЙ КУБИК»</dc:title>
  <dc:creator>Екатерина</dc:creator>
  <cp:lastModifiedBy>Кристина</cp:lastModifiedBy>
  <cp:revision>81</cp:revision>
  <dcterms:created xsi:type="dcterms:W3CDTF">2014-01-23T09:38:33Z</dcterms:created>
  <dcterms:modified xsi:type="dcterms:W3CDTF">2023-01-29T12:31:17Z</dcterms:modified>
</cp:coreProperties>
</file>