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416021"/>
            <a:ext cx="67687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Исакова Ири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асильевна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музыкальный руководитель ВКК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МДОАУ «Детский сад №78 «Пчёлка»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1687344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Мастер – класс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«Приобщение дошкольников к музыкальному искусству через различные виды музыкальной деятельности, посредством музыкограммы»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3568" y="2964886"/>
            <a:ext cx="7488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Презентация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«Музыкограммы для детей»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" name="Picture 2" descr="Сохраненное изображение 2026-2-14_19-8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789040"/>
            <a:ext cx="5328592" cy="289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91680" y="260648"/>
            <a:ext cx="5832648" cy="113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Музыкограммы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C:\Users\User\Desktop\Сохраненное изображение 2026-2-17_3-7-9.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77072"/>
            <a:ext cx="3456384" cy="249255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a554cb2a77024157ba1ab9f04722c117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77072"/>
            <a:ext cx="3384376" cy="2494488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4ef82523acb0406328770cd2a81d40b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12776"/>
            <a:ext cx="3384377" cy="2397154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Рисунок 6" descr="Сохраненное изображение 2026-2-21_14-1-42.6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1412776"/>
            <a:ext cx="4160240" cy="234420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охраненное изображение 2026-2-17_3-7-20.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441056"/>
            <a:ext cx="4032448" cy="254813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Сохраненное изображение 2026-2-17_3-7-30.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4879" y="404664"/>
            <a:ext cx="4159569" cy="2607158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User\Desktop\Сохраненное изображение 2026-2-17_3-7-39.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3987540" cy="288032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User\Desktop\Сохраненное изображение 2026-2-17_3-7-53.8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01008"/>
            <a:ext cx="4104456" cy="2752989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охраненное изображение 2026-2-17_3-8-9.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096383" cy="324036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User\Desktop\Сохраненное изображение 2026-2-17_3-6-53.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960440" cy="131597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с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89040"/>
            <a:ext cx="8342325" cy="252028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такое музыкограмма?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28342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             Музыкограммы — это графические изображения, которые пытаются представить музыку в визуальной форме. Это </a:t>
            </a:r>
            <a:r>
              <a:rPr lang="ru-RU" b="1" dirty="0" smtClean="0"/>
              <a:t>рисунки, фигуры или символы</a:t>
            </a:r>
            <a:r>
              <a:rPr lang="ru-RU" dirty="0" smtClean="0"/>
              <a:t>, которые предоставляют нам структурированную и понятную визуальную информацию. Они состоят из слов « </a:t>
            </a:r>
            <a:r>
              <a:rPr lang="ru-RU" b="1" dirty="0" smtClean="0"/>
              <a:t>musico</a:t>
            </a:r>
            <a:r>
              <a:rPr lang="ru-RU" dirty="0" smtClean="0"/>
              <a:t> » — связанного с музыкой (звучащей) и « </a:t>
            </a:r>
            <a:r>
              <a:rPr lang="ru-RU" b="1" dirty="0" smtClean="0"/>
              <a:t>gram</a:t>
            </a:r>
            <a:r>
              <a:rPr lang="ru-RU" dirty="0" smtClean="0"/>
              <a:t> » — связанного с письмом (видимой).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              Некоторые люди используют музыкограммы в качестве подготовительной музыкальной нотации до введения традиционной музыкальной нотации, хотя существует множество других способов использования музыкограмм.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такое музыкограммы для детей?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28092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           Музыкограммы для детей предназначены для юной аудитории, поэтому они должны быть адаптированы к их </a:t>
            </a:r>
            <a:r>
              <a:rPr lang="ru-RU" b="1" dirty="0" smtClean="0"/>
              <a:t>способностям к пониманию и выполнению действий</a:t>
            </a:r>
            <a:r>
              <a:rPr lang="ru-RU" dirty="0" smtClean="0"/>
              <a:t> . Они преследуют ту же цель, что и любые другие музыкограммы, — способствовать пониманию музыки. Поскольку они ориентированы на детей, они </a:t>
            </a:r>
            <a:r>
              <a:rPr lang="ru-RU" b="1" dirty="0" smtClean="0"/>
              <a:t>должны быть игривыми, простыми и иметь умеренную продолжительность</a:t>
            </a:r>
            <a:r>
              <a:rPr lang="ru-RU" dirty="0" smtClean="0"/>
              <a:t> .                        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            Дети должны легко их понимать и запоминать. Они могут включать в себя различные цвета, привлекательные формы и действия, которые можно выполнить за короткое время.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Для чего используются музыкограммы?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          Музыкограммы используются для графического представления элементов музыки, таких как её структура, высота звука, ритм (ритмограммы), динамика, тембр, фактура и т. д.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Как правило, музыкограммы используются для </a:t>
            </a:r>
            <a:r>
              <a:rPr lang="ru-RU" b="1" dirty="0" smtClean="0"/>
              <a:t>облегчения понимания музыки</a:t>
            </a:r>
            <a:r>
              <a:rPr lang="ru-RU" dirty="0" smtClean="0"/>
              <a:t> . Поэтому они обычно простые, с простыми формами, цветами и различимыми размерами.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           Бельгийский композитор </a:t>
            </a:r>
            <a:r>
              <a:rPr lang="ru-RU" dirty="0" err="1" smtClean="0"/>
              <a:t>Йос</a:t>
            </a:r>
            <a:r>
              <a:rPr lang="ru-RU" dirty="0" smtClean="0"/>
              <a:t> Вуйтак, ученик Карла Орфа, создал и популяризировал их использование для улучшения способности ценить классическую музыку у мальчиков и девочек, не имеющих музыкальных знаний. Сегодня музыкограммы получили широкое распространение и используются для всех видов музыки без исключения.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Какие положительные эффекты приносят детские музыкограммы?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8568952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       Музыкограммы для детей идеально дополняют занятия со слухом. Вот некоторые преимущества их применения: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Они дают </a:t>
            </a:r>
            <a:r>
              <a:rPr lang="ru-RU" b="1" dirty="0" smtClean="0"/>
              <a:t>целостное представление</a:t>
            </a:r>
            <a:r>
              <a:rPr lang="ru-RU" dirty="0" smtClean="0"/>
              <a:t> о структуре музыки.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Помощь в </a:t>
            </a:r>
            <a:r>
              <a:rPr lang="ru-RU" b="1" dirty="0" smtClean="0"/>
              <a:t>понимании</a:t>
            </a:r>
            <a:r>
              <a:rPr lang="ru-RU" dirty="0" smtClean="0"/>
              <a:t> музыки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Представление </a:t>
            </a:r>
            <a:r>
              <a:rPr lang="ru-RU" b="1" dirty="0" smtClean="0"/>
              <a:t>музыкальных элементов,</a:t>
            </a:r>
            <a:r>
              <a:rPr lang="ru-RU" dirty="0" smtClean="0"/>
              <a:t> такие как артикуляция, акценты, тембры, ритмы, глиссандо, изменения темпа и т. д., простым способом.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Ощущение </a:t>
            </a:r>
            <a:r>
              <a:rPr lang="ru-RU" b="1" dirty="0" smtClean="0"/>
              <a:t>пульса</a:t>
            </a:r>
            <a:endParaRPr lang="ru-RU" dirty="0" smtClean="0"/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Стимулирует </a:t>
            </a:r>
            <a:r>
              <a:rPr lang="ru-RU" b="1" dirty="0" smtClean="0"/>
              <a:t>ритмическую координацию</a:t>
            </a:r>
            <a:endParaRPr lang="ru-RU" dirty="0" smtClean="0"/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Перенаправляют внимание с абстрактного на нечто «</a:t>
            </a:r>
            <a:r>
              <a:rPr lang="ru-RU" b="1" dirty="0" smtClean="0"/>
              <a:t>осязаемое и конкретное</a:t>
            </a:r>
            <a:r>
              <a:rPr lang="ru-RU" dirty="0" smtClean="0"/>
              <a:t>».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Служат в качестве учебного материала, в качестве </a:t>
            </a:r>
            <a:r>
              <a:rPr lang="ru-RU" b="1" dirty="0" smtClean="0"/>
              <a:t>предварительной нотации.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Короче говоря, и дети, и взрослые могут использовать визуальный канал, заложенный в музыкограммах, чтобы более наглядно запоминать, сравнивать и различать, как устроена музыка.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12289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Почему музыкограммы следует использовать с умом?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Существует серьезная педагогическая ошибка в представлении о том, что для понимания музыки необходима визуальная поддержка в виде нотной записи или музыкограммы. Хотя они были разработаны для облегчения понимания музыки и в качестве ресурса для поощрения активного слушания, </a:t>
            </a:r>
            <a:r>
              <a:rPr lang="ru-RU" b="1" dirty="0" smtClean="0"/>
              <a:t>вполне возможно обойтись без музыкограмм, чтобы полностью понять музыку и составляющие её элементы.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Но </a:t>
            </a:r>
            <a:r>
              <a:rPr lang="ru-RU" b="1" dirty="0" smtClean="0"/>
              <a:t>поскольку музыка — это прежде всего звуковая среда, опыт, знания и понимание должны быть преимущественно слуховыми</a:t>
            </a:r>
            <a:r>
              <a:rPr lang="ru-RU" dirty="0" smtClean="0"/>
              <a:t> .                                </a:t>
            </a:r>
          </a:p>
          <a:p>
            <a:r>
              <a:rPr lang="ru-RU" dirty="0" smtClean="0"/>
              <a:t>              Музыкальная структура, например, может быть воспринята, сохранена, сравнена и преобразована без какой-либо визуальной поддержки, исключительно посредством слушания. И то же самое относится к любому элементу, составляющему звук и музыку. Все без исключения, включая тональность, гармонические отношения, фактуры, тембровые сочетания, ритм и даже малейшее изменение высоты тона и динамики, могут быть поняты на слух. Точно так же, как это делалось до появления музыкальной нотации.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12289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Какие внемузыкальные преимущества дают музыкограммы для детей?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3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музыкальных способностей само по себе является мощным стимулом для детей. Оно мотивирует их на жизнь, помогает совершенствоваться, получая при этом удовольствие, и является одним из наиболее полных видов художественной деятельности, которым может заниматься любой человек. Но, помимо этого, музыка, и в данном случае музыкограммы для детей, предоставляют ряд внемузыкальных преимуществ, среди которых:</a:t>
            </a:r>
          </a:p>
          <a:p>
            <a:pPr fontAlgn="base"/>
            <a:r>
              <a:rPr lang="ru-RU" b="1" dirty="0" smtClean="0"/>
              <a:t>Синхронизация слуховой, зрительной и кинестетической</a:t>
            </a:r>
            <a:r>
              <a:rPr lang="ru-RU" dirty="0" smtClean="0"/>
              <a:t> плоскостей.</a:t>
            </a:r>
          </a:p>
          <a:p>
            <a:pPr fontAlgn="base"/>
            <a:r>
              <a:rPr lang="ru-RU" b="1" dirty="0" smtClean="0"/>
              <a:t>Развитие мелкой и крупной моторики</a:t>
            </a:r>
            <a:r>
              <a:rPr lang="ru-RU" dirty="0" smtClean="0"/>
              <a:t> предпочтительно, когда музыкограммы для детей включают движения.</a:t>
            </a:r>
          </a:p>
          <a:p>
            <a:pPr fontAlgn="base"/>
            <a:r>
              <a:rPr lang="ru-RU" b="1" dirty="0" smtClean="0"/>
              <a:t>Координация</a:t>
            </a:r>
            <a:r>
              <a:rPr lang="ru-RU" dirty="0" smtClean="0"/>
              <a:t>: движения, требуемые в музыкограммах, представляют собой серьезную задачу для детей на моторном уровне.</a:t>
            </a:r>
          </a:p>
          <a:p>
            <a:pPr fontAlgn="base"/>
            <a:r>
              <a:rPr lang="ru-RU" dirty="0" smtClean="0"/>
              <a:t>Понимание концепции </a:t>
            </a:r>
            <a:r>
              <a:rPr lang="ru-RU" b="1" dirty="0" smtClean="0"/>
              <a:t>структуры</a:t>
            </a:r>
            <a:r>
              <a:rPr lang="ru-RU" dirty="0" smtClean="0"/>
              <a:t>: благодаря музыкограммам для детей абстрактное понятие структуры упрощается. С другой стороны, дети смогут с первого взгляда оценить общую картину, а также составляющие части этих структур.</a:t>
            </a:r>
          </a:p>
          <a:p>
            <a:pPr fontAlgn="base"/>
            <a:r>
              <a:rPr lang="ru-RU" b="1" dirty="0" smtClean="0"/>
              <a:t>Сравнение и дифференциация</a:t>
            </a:r>
            <a:r>
              <a:rPr lang="ru-RU" dirty="0" smtClean="0"/>
              <a:t> элементов</a:t>
            </a:r>
          </a:p>
          <a:p>
            <a:pPr fontAlgn="base"/>
            <a:r>
              <a:rPr lang="ru-RU" b="1" dirty="0" smtClean="0"/>
              <a:t>Чтение</a:t>
            </a:r>
            <a:r>
              <a:rPr lang="ru-RU" dirty="0" smtClean="0"/>
              <a:t> : помогает сфокусировать взгляд слева направо.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12289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типы музыкограмм существуют?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некоторым видам музыкограмм относятся: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     Музыкограммы из </a:t>
            </a:r>
            <a:r>
              <a:rPr lang="ru-RU" b="1" dirty="0" smtClean="0"/>
              <a:t>геометрических фигур.</a:t>
            </a:r>
            <a:r>
              <a:rPr lang="ru-RU" dirty="0" smtClean="0"/>
              <a:t> Музыкограммы, созданные из геометрических фигур, очень разнообразны. Они стремятся установить связь между изображением и звуком, поэтому используют различные формы, такие как </a:t>
            </a:r>
            <a:r>
              <a:rPr lang="ru-RU" b="1" dirty="0" smtClean="0"/>
              <a:t>линии, точки, круги, спирали</a:t>
            </a:r>
            <a:r>
              <a:rPr lang="ru-RU" dirty="0" smtClean="0"/>
              <a:t> и т. д. 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      Музыкальные </a:t>
            </a:r>
            <a:r>
              <a:rPr lang="ru-RU" b="1" dirty="0" smtClean="0"/>
              <a:t>анимационные ролики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    Музыкальные </a:t>
            </a:r>
            <a:r>
              <a:rPr lang="ru-RU" b="1" dirty="0" smtClean="0"/>
              <a:t>карты действий </a:t>
            </a:r>
            <a:r>
              <a:rPr lang="ru-RU" dirty="0" smtClean="0"/>
              <a:t>отображают последовательность </a:t>
            </a:r>
            <a:r>
              <a:rPr lang="ru-RU" b="1" dirty="0" smtClean="0"/>
              <a:t>движений</a:t>
            </a:r>
            <a:r>
              <a:rPr lang="ru-RU" dirty="0" smtClean="0"/>
              <a:t> , которые необходимо выполнить в определенном порядке. Они представлены иконками основных движений, таких как </a:t>
            </a:r>
            <a:r>
              <a:rPr lang="ru-RU" b="1" dirty="0" smtClean="0"/>
              <a:t>шаги, прыжки, повороты, приседания</a:t>
            </a:r>
            <a:r>
              <a:rPr lang="ru-RU" dirty="0" smtClean="0"/>
              <a:t> и т. д., или могут представлять собой конкретные действия, например, </a:t>
            </a:r>
            <a:r>
              <a:rPr lang="ru-RU" b="1" dirty="0" smtClean="0"/>
              <a:t>хлопки в ладоши</a:t>
            </a:r>
            <a:r>
              <a:rPr lang="ru-RU" dirty="0" smtClean="0"/>
              <a:t> и другие звуки тела в качестве формы </a:t>
            </a:r>
            <a:r>
              <a:rPr lang="ru-RU" b="1" dirty="0" smtClean="0"/>
              <a:t>телесной перкуссии</a:t>
            </a:r>
            <a:r>
              <a:rPr lang="ru-RU" dirty="0" smtClean="0"/>
              <a:t> 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b="1" dirty="0" smtClean="0"/>
              <a:t>       Ритмические</a:t>
            </a:r>
            <a:r>
              <a:rPr lang="ru-RU" dirty="0" smtClean="0"/>
              <a:t> музыкограммы специально фокусируются на ритмическом аспекте музыки. Используемые изображения также представляют собой движения или </a:t>
            </a:r>
            <a:r>
              <a:rPr lang="ru-RU" b="1" dirty="0" smtClean="0"/>
              <a:t>действия, а также соответствующую ритмическую нотацию</a:t>
            </a:r>
            <a:r>
              <a:rPr lang="ru-RU" dirty="0" smtClean="0"/>
              <a:t> 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        Классические </a:t>
            </a:r>
            <a:r>
              <a:rPr lang="ru-RU" b="1" dirty="0" smtClean="0"/>
              <a:t>музыкограммы</a:t>
            </a:r>
            <a:endParaRPr lang="ru-RU" dirty="0" smtClean="0"/>
          </a:p>
          <a:p>
            <a:r>
              <a:rPr lang="ru-RU" dirty="0" smtClean="0"/>
              <a:t>Музыкограммы классической музыки носят </a:t>
            </a:r>
            <a:r>
              <a:rPr lang="ru-RU" b="1" dirty="0" smtClean="0"/>
              <a:t>описательный характер</a:t>
            </a:r>
            <a:r>
              <a:rPr lang="ru-RU" dirty="0" smtClean="0"/>
              <a:t> . Разделы представлены линиями разного цвета, и показаны изображения инструментов, играющих в каждом разделе.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Заключение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3671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Музыкограммы — отличное дополнение к занятиям, но не следует забывать, что они не должны заменять чисто слуховую работу.</a:t>
            </a:r>
            <a:endParaRPr lang="ru-RU" dirty="0"/>
          </a:p>
        </p:txBody>
      </p:sp>
      <p:pic>
        <p:nvPicPr>
          <p:cNvPr id="4098" name="Picture 2" descr="Сохраненное изображение 2026-2-14_19-16-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6" y="1988840"/>
            <a:ext cx="4097613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Сохраненное изображение 2026-2-17_0-43-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293096"/>
            <a:ext cx="463170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Сохраненное изображение 2026-2-14_19-14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88840"/>
            <a:ext cx="374508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</TotalTime>
  <Words>314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Что такое музыкограмма? </vt:lpstr>
      <vt:lpstr>Что такое музыкограммы для детей? </vt:lpstr>
      <vt:lpstr>Для чего используются музыкограммы? </vt:lpstr>
      <vt:lpstr>Какие положительные эффекты приносят детские музыкограммы? </vt:lpstr>
      <vt:lpstr>Почему музыкограммы следует использовать с умом? </vt:lpstr>
      <vt:lpstr>Какие внемузыкальные преимущества дают музыкограммы для детей? </vt:lpstr>
      <vt:lpstr>Какие типы музыкограмм существуют? </vt:lpstr>
      <vt:lpstr>Заключение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музыкограмма? </dc:title>
  <dc:creator>Пользователь</dc:creator>
  <cp:lastModifiedBy>Пользователь</cp:lastModifiedBy>
  <cp:revision>12</cp:revision>
  <dcterms:created xsi:type="dcterms:W3CDTF">2026-02-16T21:19:06Z</dcterms:created>
  <dcterms:modified xsi:type="dcterms:W3CDTF">2026-02-21T09:07:08Z</dcterms:modified>
</cp:coreProperties>
</file>