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oF9t/BQBfnqqZ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68\Pictures\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Юные покорители космоса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9144000" cy="1412776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Дневник декады «Космическое путешествие»</a:t>
            </a:r>
          </a:p>
          <a:p>
            <a:pPr algn="r"/>
            <a:r>
              <a:rPr lang="ru-RU" sz="1800" b="1" dirty="0" smtClean="0">
                <a:solidFill>
                  <a:srgbClr val="FF0000"/>
                </a:solidFill>
              </a:rPr>
              <a:t>МДОАУ «»Детский сад № 78 «Пчёлка»</a:t>
            </a:r>
          </a:p>
          <a:p>
            <a:pPr algn="r"/>
            <a:r>
              <a:rPr lang="ru-RU" sz="1800" b="1" dirty="0" smtClean="0">
                <a:solidFill>
                  <a:srgbClr val="FF0000"/>
                </a:solidFill>
              </a:rPr>
              <a:t>Подготовительная к школе группа </a:t>
            </a:r>
          </a:p>
          <a:p>
            <a:pPr algn="r"/>
            <a:r>
              <a:rPr lang="ru-RU" sz="1800" b="1" dirty="0" smtClean="0">
                <a:solidFill>
                  <a:srgbClr val="FF0000"/>
                </a:solidFill>
              </a:rPr>
              <a:t>Музыкальный руководитель Исакова И.В.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5273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Шестой день декады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5400000">
            <a:off x="-2907196" y="2907196"/>
            <a:ext cx="6858000" cy="1043608"/>
          </a:xfrm>
        </p:spPr>
        <p:txBody>
          <a:bodyPr vert="horz"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Рисунки «Космос»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Downloads\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44724"/>
            <a:ext cx="7656851" cy="5742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31752_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382"/>
          </a:xfrm>
          <a:prstGeom prst="rect">
            <a:avLst/>
          </a:prstGeom>
          <a:noFill/>
        </p:spPr>
      </p:pic>
      <p:pic>
        <p:nvPicPr>
          <p:cNvPr id="4" name="Picture 2" descr="C:\Users\Work\Desktop\31752_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3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"/>
            <a:ext cx="6588224" cy="105273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Седьмой день декады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3779912" cy="1484784"/>
          </a:xfrm>
        </p:spPr>
        <p:txBody>
          <a:bodyPr/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Онлайн-викторина</a:t>
            </a:r>
          </a:p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для детей</a:t>
            </a:r>
          </a:p>
          <a:p>
            <a:endParaRPr lang="ru-RU" dirty="0"/>
          </a:p>
        </p:txBody>
      </p:sp>
      <p:pic>
        <p:nvPicPr>
          <p:cNvPr id="6" name="Picture 2" descr="C:\Users\Irina\Pictures\ч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23399"/>
            <a:ext cx="3600400" cy="2333594"/>
          </a:xfrm>
          <a:prstGeom prst="rect">
            <a:avLst/>
          </a:prstGeom>
          <a:noFill/>
        </p:spPr>
      </p:pic>
      <p:pic>
        <p:nvPicPr>
          <p:cNvPr id="7" name="Picture 3" descr="C:\Users\Irina\Pictures\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08720"/>
            <a:ext cx="3457400" cy="2240908"/>
          </a:xfrm>
          <a:prstGeom prst="rect">
            <a:avLst/>
          </a:prstGeom>
          <a:noFill/>
        </p:spPr>
      </p:pic>
      <p:pic>
        <p:nvPicPr>
          <p:cNvPr id="8" name="Picture 4" descr="C:\Users\Irina\Pictures\ччч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996952"/>
            <a:ext cx="3528392" cy="2286921"/>
          </a:xfrm>
          <a:prstGeom prst="rect">
            <a:avLst/>
          </a:prstGeom>
          <a:noFill/>
        </p:spPr>
      </p:pic>
      <p:pic>
        <p:nvPicPr>
          <p:cNvPr id="9" name="Picture 5" descr="C:\Users\Irina\Pictures\чччч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509120"/>
            <a:ext cx="3344291" cy="2167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10(7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2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188641"/>
            <a:ext cx="4932040" cy="136815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Восьмой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день декады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301208"/>
            <a:ext cx="5364088" cy="1368152"/>
          </a:xfrm>
        </p:spPr>
        <p:txBody>
          <a:bodyPr>
            <a:normAutofit fontScale="92500" lnSpcReduction="20000"/>
          </a:bodyPr>
          <a:lstStyle/>
          <a:p>
            <a:r>
              <a:rPr lang="ru-RU" sz="48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Космос </a:t>
            </a:r>
          </a:p>
          <a:p>
            <a:r>
              <a:rPr lang="ru-RU" sz="48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глазами детей</a:t>
            </a:r>
          </a:p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120404" y="1848595"/>
            <a:ext cx="634424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772816"/>
            <a:ext cx="528058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8" descr="Русский космонав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0648"/>
            <a:ext cx="33940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530120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внимание!</a:t>
            </a:r>
            <a:endParaRPr lang="ru-RU" sz="4000" b="1" dirty="0">
              <a:ln w="6600">
                <a:solidFill>
                  <a:schemeClr val="tx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4838E-6 L 0.45694 -0.0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9068\Pictures\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700808"/>
            <a:ext cx="6984776" cy="16561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Первый день декады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7016824" cy="199377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Развлечение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«Космическое путешествие»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79068\Pictures\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           Второй день декады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     Презентация «КОСМОС»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  <p:pic>
        <p:nvPicPr>
          <p:cNvPr id="3" name="Рисунок 2" descr="http://content.foto.mail.ru/mail/kolokol92/_blogs/i-50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5580112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33256"/>
            <a:ext cx="4932040" cy="112474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5" descr="http://lablabla.ru/uploads/images/00/00/10/2013/11/25/efcb0c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0"/>
            <a:ext cx="493204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580112" y="3356991"/>
            <a:ext cx="3563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Белка и Стрелка, - отправившись в космический полет, вписали свои имена в историю мировой космонавтики. Запущенные в космос 19 августа 1960 года на борту прототипа корабля "Восток", они стали первыми живыми существами с планеты Земля, которые пробыли на орбите более суток и благополучно вернулись домой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0"/>
            <a:ext cx="4211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Людям всегда хотелось знать, есть ли жизнь на других планетах? А если есть, то кто там живет? Но чтобы это узнать, надо до планет долететь. Но как это сделать?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79068\Pictures\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196752"/>
            <a:ext cx="6046440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          </a:t>
            </a:r>
            <a:r>
              <a:rPr lang="ru-RU" sz="3200" b="1" dirty="0" smtClean="0">
                <a:solidFill>
                  <a:srgbClr val="002060"/>
                </a:solidFill>
              </a:rPr>
              <a:t>Третий день декады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628800"/>
            <a:ext cx="5976664" cy="1008112"/>
          </a:xfrm>
        </p:spPr>
        <p:txBody>
          <a:bodyPr>
            <a:normAutofit fontScale="77500" lnSpcReduction="20000"/>
          </a:bodyPr>
          <a:lstStyle/>
          <a:p>
            <a:endParaRPr lang="ru-RU" sz="4000" b="1" spc="50" dirty="0" smtClean="0">
              <a:ln w="9525" cmpd="sng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r>
              <a:rPr lang="ru-RU" sz="4000" b="1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itchFamily="66" charset="0"/>
              </a:rPr>
              <a:t>Фотовыставка «Я - космонавт»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08920"/>
            <a:ext cx="7760630" cy="399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3"/>
            <a:ext cx="7198568" cy="136815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Четвертый день декады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093296"/>
            <a:ext cx="8136904" cy="7647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    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Коллаж «Полет Ю. Гагарина в Космос»</a:t>
            </a:r>
          </a:p>
        </p:txBody>
      </p:sp>
      <p:pic>
        <p:nvPicPr>
          <p:cNvPr id="2050" name="Picture 2" descr="D:\Downloads\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128792" cy="4749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7(10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75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Пятый день декады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584176"/>
          </a:xfrm>
        </p:spPr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  <a:hlinkClick r:id="rId3"/>
              </a:rPr>
              <a:t>Видео фрагмент мероприятия</a:t>
            </a:r>
          </a:p>
          <a:p>
            <a:r>
              <a:rPr lang="ru-RU" u="sng" dirty="0" smtClean="0">
                <a:solidFill>
                  <a:schemeClr val="bg1"/>
                </a:solidFill>
                <a:hlinkClick r:id="rId3"/>
              </a:rPr>
              <a:t>Танец "Инопланетяне"</a:t>
            </a:r>
          </a:p>
          <a:p>
            <a:endParaRPr lang="ru-RU" dirty="0"/>
          </a:p>
        </p:txBody>
      </p:sp>
      <p:pic>
        <p:nvPicPr>
          <p:cNvPr id="3074" name="Picture 2" descr="C:\Users\Irina\Desktop\Screenshot_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7105593" cy="3459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368151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Шестой день декады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36815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Стихотворение «Марсиане» </a:t>
            </a:r>
            <a:r>
              <a:rPr lang="ru-RU" sz="3600" dirty="0" err="1" smtClean="0">
                <a:solidFill>
                  <a:schemeClr val="bg1"/>
                </a:solidFill>
              </a:rPr>
              <a:t>И.Максименковой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Downloads\ч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28618"/>
            <a:ext cx="6912768" cy="4000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194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Юные покорители космоса</vt:lpstr>
      <vt:lpstr>Первый день декады</vt:lpstr>
      <vt:lpstr>Слайд 3</vt:lpstr>
      <vt:lpstr>              Второй день декады</vt:lpstr>
      <vt:lpstr> </vt:lpstr>
      <vt:lpstr>             Третий день декады</vt:lpstr>
      <vt:lpstr>Четвертый день декады</vt:lpstr>
      <vt:lpstr> Пятый день декады</vt:lpstr>
      <vt:lpstr>Шестой день декады</vt:lpstr>
      <vt:lpstr>Шестой день декады</vt:lpstr>
      <vt:lpstr>Седьмой день декады</vt:lpstr>
      <vt:lpstr>Восьмой  день декады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Юные покорители космоса</dc:title>
  <dc:creator>79068</dc:creator>
  <cp:lastModifiedBy>Irina</cp:lastModifiedBy>
  <cp:revision>17</cp:revision>
  <dcterms:created xsi:type="dcterms:W3CDTF">2021-04-09T09:08:49Z</dcterms:created>
  <dcterms:modified xsi:type="dcterms:W3CDTF">2021-04-11T18:17:03Z</dcterms:modified>
</cp:coreProperties>
</file>