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9" r:id="rId3"/>
    <p:sldId id="258" r:id="rId4"/>
    <p:sldId id="261" r:id="rId5"/>
    <p:sldId id="263" r:id="rId6"/>
    <p:sldId id="264" r:id="rId7"/>
    <p:sldId id="265" r:id="rId8"/>
    <p:sldId id="266" r:id="rId9"/>
    <p:sldId id="268" r:id="rId10"/>
    <p:sldId id="270" r:id="rId11"/>
    <p:sldId id="272" r:id="rId12"/>
    <p:sldId id="273" r:id="rId13"/>
    <p:sldId id="262" r:id="rId14"/>
    <p:sldId id="260" r:id="rId15"/>
    <p:sldId id="27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9ADB-22D6-4893-B169-764A203E6CAF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AD3F-B57A-45B8-8AC2-653DB3449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48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9ADB-22D6-4893-B169-764A203E6CAF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AD3F-B57A-45B8-8AC2-653DB3449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01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9ADB-22D6-4893-B169-764A203E6CAF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AD3F-B57A-45B8-8AC2-653DB3449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811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9ADB-22D6-4893-B169-764A203E6CAF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AD3F-B57A-45B8-8AC2-653DB344936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4053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9ADB-22D6-4893-B169-764A203E6CAF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AD3F-B57A-45B8-8AC2-653DB3449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783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9ADB-22D6-4893-B169-764A203E6CAF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AD3F-B57A-45B8-8AC2-653DB3449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702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9ADB-22D6-4893-B169-764A203E6CAF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AD3F-B57A-45B8-8AC2-653DB3449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6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9ADB-22D6-4893-B169-764A203E6CAF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AD3F-B57A-45B8-8AC2-653DB3449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710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9ADB-22D6-4893-B169-764A203E6CAF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AD3F-B57A-45B8-8AC2-653DB3449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74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9ADB-22D6-4893-B169-764A203E6CAF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AD3F-B57A-45B8-8AC2-653DB3449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45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9ADB-22D6-4893-B169-764A203E6CAF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AD3F-B57A-45B8-8AC2-653DB3449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62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9ADB-22D6-4893-B169-764A203E6CAF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AD3F-B57A-45B8-8AC2-653DB3449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231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9ADB-22D6-4893-B169-764A203E6CAF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AD3F-B57A-45B8-8AC2-653DB3449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1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9ADB-22D6-4893-B169-764A203E6CAF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AD3F-B57A-45B8-8AC2-653DB3449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31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9ADB-22D6-4893-B169-764A203E6CAF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AD3F-B57A-45B8-8AC2-653DB3449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90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9ADB-22D6-4893-B169-764A203E6CAF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AD3F-B57A-45B8-8AC2-653DB3449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32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9ADB-22D6-4893-B169-764A203E6CAF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AD3F-B57A-45B8-8AC2-653DB3449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9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F639ADB-22D6-4893-B169-764A203E6CAF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CAD3F-B57A-45B8-8AC2-653DB3449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6794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1969ja.livejournal.com/222256.html" TargetMode="External"/><Relationship Id="rId2" Type="http://schemas.openxmlformats.org/officeDocument/2006/relationships/hyperlink" Target="https://www.pinterest.ru/verapalkina/%D0%BA%D0%BE%D1%81%D0%BC%D0%BE%D1%81-%D0%B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.pinterest.com/pin/662521795156873779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564" y="-522513"/>
            <a:ext cx="13663749" cy="79291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H="1" flipV="1">
            <a:off x="3722913" y="2852021"/>
            <a:ext cx="8438607" cy="3347073"/>
          </a:xfrm>
        </p:spPr>
        <p:txBody>
          <a:bodyPr>
            <a:normAutofit fontScale="90000"/>
          </a:bodyPr>
          <a:lstStyle/>
          <a:p>
            <a:pPr algn="ctr">
              <a:spcBef>
                <a:spcPts val="2400"/>
              </a:spcBef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о 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космосе».</a:t>
            </a:r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b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1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Байдагулова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У. Ю.</a:t>
            </a:r>
            <a:endParaRPr lang="ru-RU" sz="18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531768" y="187036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-457200" y="5284694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11675695" y="871211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9802137" y="420343"/>
            <a:ext cx="914400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2 9"/>
          <p:cNvSpPr/>
          <p:nvPr/>
        </p:nvSpPr>
        <p:spPr>
          <a:xfrm>
            <a:off x="3133165" y="4115954"/>
            <a:ext cx="914400" cy="9144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10763793" y="4186645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4787152" y="5030354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но 1 12"/>
          <p:cNvSpPr/>
          <p:nvPr/>
        </p:nvSpPr>
        <p:spPr>
          <a:xfrm>
            <a:off x="166616" y="1387266"/>
            <a:ext cx="914400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4787152" y="2436223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7638698" y="1170471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78777" y="-91441"/>
            <a:ext cx="7654833" cy="721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дошкольное образовательное автономное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учреждение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«Центр развития ребенка -детский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сад №113 г. Орска.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47565" y="1207407"/>
            <a:ext cx="791801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ru-RU" sz="2400" b="1" i="1" cap="all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</a:t>
            </a:r>
            <a:r>
              <a:rPr lang="ru-RU" sz="2400" b="1" i="1" cap="all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декаде </a:t>
            </a:r>
            <a:r>
              <a:rPr lang="ru-RU" sz="2400" b="1" i="1" cap="all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«Юные покорители космоса». </a:t>
            </a:r>
            <a:endParaRPr lang="ru-RU" sz="2400" b="1" i="1" cap="all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ru-RU" sz="2400" b="1" i="1" cap="all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День декады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273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001691" y="365125"/>
            <a:ext cx="1724298" cy="1325563"/>
          </a:xfrm>
        </p:spPr>
        <p:txBody>
          <a:bodyPr>
            <a:normAutofit/>
          </a:bodyPr>
          <a:lstStyle/>
          <a:p>
            <a:endParaRPr lang="ru-RU" sz="1400" dirty="0"/>
          </a:p>
        </p:txBody>
      </p:sp>
      <p:pic>
        <p:nvPicPr>
          <p:cNvPr id="4" name="Объект 3" descr="https://ds03.infourok.ru/uploads/ex/0b29/000093e0-6305d0a4/2/img1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8" y="91441"/>
            <a:ext cx="6027269" cy="654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507" y="91442"/>
            <a:ext cx="5963197" cy="6542087"/>
          </a:xfrm>
          <a:prstGeom prst="rect">
            <a:avLst/>
          </a:prstGeom>
        </p:spPr>
      </p:pic>
      <p:sp>
        <p:nvSpPr>
          <p:cNvPr id="3" name="4-конечная звезда 2"/>
          <p:cNvSpPr/>
          <p:nvPr/>
        </p:nvSpPr>
        <p:spPr>
          <a:xfrm>
            <a:off x="6426926" y="2704011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869680" y="5381897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156750" y="365125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663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6903" y="534942"/>
            <a:ext cx="3542210" cy="547397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слайда: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Валенти́на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Влади́мировна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Терешко́ва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советский космонавт, первая в мире женщина-космонавт. Свой космический полёт (первый в мире полёт женщины-космонавта) Терешкова совершила 16 июня 1963 года на космическом корабле Восток-6, он продолжался почти трое </a:t>
            </a:r>
          </a:p>
        </p:txBody>
      </p:sp>
      <p:pic>
        <p:nvPicPr>
          <p:cNvPr id="4" name="Объект 3" descr="Валенти́на Влади́мировна Терешко́ва — советский космонавт, первая в мире женщ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13" y="365125"/>
            <a:ext cx="7203304" cy="62708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4-конечная звезда 2"/>
          <p:cNvSpPr/>
          <p:nvPr/>
        </p:nvSpPr>
        <p:spPr>
          <a:xfrm>
            <a:off x="8059783" y="496389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10659291" y="1110343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9980023" y="4558937"/>
            <a:ext cx="574766" cy="10450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2 6"/>
          <p:cNvSpPr/>
          <p:nvPr/>
        </p:nvSpPr>
        <p:spPr>
          <a:xfrm>
            <a:off x="8516983" y="5590267"/>
            <a:ext cx="914400" cy="9144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5294813" y="5381896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10071463" y="5590267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2 10"/>
          <p:cNvSpPr/>
          <p:nvPr/>
        </p:nvSpPr>
        <p:spPr>
          <a:xfrm>
            <a:off x="6642463" y="4675867"/>
            <a:ext cx="914400" cy="9144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10985863" y="4010297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3688513" y="5721531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760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3.infourok.ru/uploads/ex/0b29/000093e0-6305d0a4/2/img2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" y="245020"/>
            <a:ext cx="5801784" cy="661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prezentacii.info/wp-content/uploads/2018/09/u43a9BgWMx24Xx77/2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974" y="245020"/>
            <a:ext cx="5895673" cy="66129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4-конечная звезда 2"/>
          <p:cNvSpPr/>
          <p:nvPr/>
        </p:nvSpPr>
        <p:spPr>
          <a:xfrm>
            <a:off x="6191794" y="695783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992777" y="4963886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2 6"/>
          <p:cNvSpPr/>
          <p:nvPr/>
        </p:nvSpPr>
        <p:spPr>
          <a:xfrm>
            <a:off x="10746637" y="5878286"/>
            <a:ext cx="914400" cy="9144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10758461" y="587828"/>
            <a:ext cx="914400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3905794" y="2207622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3458876" y="452717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885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Объект 5" descr="https://cf.ppt-online.org/files1/slide/u/UvAzISrt3Wo12bEd0QBlXTfs48KNRV7ZP9mcC6kau/slide-1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9" y="235131"/>
            <a:ext cx="11090365" cy="7040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6274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9233" y="365125"/>
            <a:ext cx="2784565" cy="634918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слайда: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о первом полете человека в космос, теперь каждый год 12 апреля празднуют ВСЕМИРНЫЙ ДЕНЬ АВИАЦИИ И КОСМОНАВТИКИ</a:t>
            </a:r>
            <a:r>
              <a:rPr lang="ru-RU" sz="2000" dirty="0" smtClean="0"/>
              <a:t>. 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" y="234496"/>
            <a:ext cx="7968342" cy="6349184"/>
          </a:xfrm>
        </p:spPr>
      </p:pic>
      <p:sp>
        <p:nvSpPr>
          <p:cNvPr id="3" name="5-конечная звезда 2"/>
          <p:cNvSpPr/>
          <p:nvPr/>
        </p:nvSpPr>
        <p:spPr>
          <a:xfrm>
            <a:off x="7367448" y="1135834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10633166" y="5492932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10896598" y="5368199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143691" y="5394325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2 6"/>
          <p:cNvSpPr/>
          <p:nvPr/>
        </p:nvSpPr>
        <p:spPr>
          <a:xfrm>
            <a:off x="11116491" y="2076994"/>
            <a:ext cx="914400" cy="9144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9117872" y="3735977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2 8"/>
          <p:cNvSpPr/>
          <p:nvPr/>
        </p:nvSpPr>
        <p:spPr>
          <a:xfrm>
            <a:off x="6257107" y="5515791"/>
            <a:ext cx="914400" cy="9144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6191794" y="365125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143691" y="416742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696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Список использованной </a:t>
            </a:r>
            <a:br>
              <a:rPr lang="ru-RU" dirty="0" smtClean="0"/>
            </a:br>
            <a:r>
              <a:rPr lang="ru-RU" dirty="0" smtClean="0"/>
              <a:t>       литературы и </a:t>
            </a:r>
            <a:r>
              <a:rPr lang="ru-RU" dirty="0" err="1" smtClean="0"/>
              <a:t>интернет-ресурсов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6699" y="1853249"/>
            <a:ext cx="8946541" cy="3896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1.</a:t>
            </a:r>
            <a:r>
              <a:rPr lang="ru-RU" dirty="0"/>
              <a:t>  Левитан Е.П. Малышам о звездах и планетах.- Москва,1981</a:t>
            </a:r>
            <a:r>
              <a:rPr lang="ru-RU" dirty="0" smtClean="0"/>
              <a:t>. </a:t>
            </a:r>
          </a:p>
          <a:p>
            <a:pPr marL="514350" indent="-514350">
              <a:buAutoNum type="arabicPeriod" startAt="2"/>
            </a:pPr>
            <a:r>
              <a:rPr lang="ru-RU" dirty="0" smtClean="0"/>
              <a:t>Почемучка</a:t>
            </a:r>
            <a:r>
              <a:rPr lang="ru-RU" dirty="0"/>
              <a:t>. Под ред. </a:t>
            </a:r>
            <a:r>
              <a:rPr lang="ru-RU" dirty="0" err="1"/>
              <a:t>А.Алексина</a:t>
            </a:r>
            <a:r>
              <a:rPr lang="ru-RU" dirty="0"/>
              <a:t>.- Москва, </a:t>
            </a:r>
            <a:r>
              <a:rPr lang="ru-RU" dirty="0" smtClean="0"/>
              <a:t>1992.</a:t>
            </a:r>
          </a:p>
          <a:p>
            <a:pPr marL="0" indent="0">
              <a:buNone/>
            </a:pPr>
            <a:r>
              <a:rPr lang="ru-RU" dirty="0" smtClean="0"/>
              <a:t>3.  Космос</a:t>
            </a:r>
            <a:r>
              <a:rPr lang="ru-RU" dirty="0"/>
              <a:t>. Детская энциклопедия. -Москва, </a:t>
            </a:r>
            <a:r>
              <a:rPr lang="ru-RU" dirty="0" smtClean="0"/>
              <a:t>2000.       </a:t>
            </a:r>
            <a:r>
              <a:rPr lang="ru-RU" dirty="0" smtClean="0">
                <a:hlinkClick r:id="rId2"/>
              </a:rPr>
              <a:t>4.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://www.pinterest.ru/verapalkina/%</a:t>
            </a:r>
            <a:r>
              <a:rPr lang="en-US" dirty="0" smtClean="0">
                <a:hlinkClick r:id="rId2"/>
              </a:rPr>
              <a:t>D0%BA%D0%BE%D1%81%D0%B</a:t>
            </a:r>
            <a:endParaRPr lang="ru-RU" dirty="0" smtClean="0">
              <a:hlinkClick r:id="rId2"/>
            </a:endParaRPr>
          </a:p>
          <a:p>
            <a:pPr marL="0" indent="0">
              <a:buNone/>
            </a:pPr>
            <a:r>
              <a:rPr lang="ru-RU" dirty="0" smtClean="0">
                <a:hlinkClick r:id="rId3"/>
              </a:rPr>
              <a:t>5.</a:t>
            </a:r>
            <a:r>
              <a:rPr lang="en-US" dirty="0" smtClean="0">
                <a:hlinkClick r:id="rId3"/>
              </a:rPr>
              <a:t>https://1969ja.livejournal.com/222256.html</a:t>
            </a:r>
            <a:endParaRPr lang="ru-RU" dirty="0"/>
          </a:p>
          <a:p>
            <a:pPr marL="0" indent="0">
              <a:buNone/>
            </a:pPr>
            <a:r>
              <a:rPr lang="ru-RU" dirty="0" smtClean="0">
                <a:hlinkClick r:id="rId4"/>
              </a:rPr>
              <a:t>6.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://ar.pinterest.com/pin/662521795156873779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7. </a:t>
            </a:r>
            <a:r>
              <a:rPr lang="en-US" dirty="0" smtClean="0"/>
              <a:t>https</a:t>
            </a:r>
            <a:r>
              <a:rPr lang="en-US" dirty="0"/>
              <a:t>://www.liveinternet.ru/users/ninapr/post388629660</a:t>
            </a:r>
            <a:endParaRPr lang="ru-RU" dirty="0" smtClean="0"/>
          </a:p>
        </p:txBody>
      </p:sp>
      <p:sp>
        <p:nvSpPr>
          <p:cNvPr id="4" name="4-конечная звезда 3"/>
          <p:cNvSpPr/>
          <p:nvPr/>
        </p:nvSpPr>
        <p:spPr>
          <a:xfrm>
            <a:off x="564442" y="531566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10964253" y="173736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2 5"/>
          <p:cNvSpPr/>
          <p:nvPr/>
        </p:nvSpPr>
        <p:spPr>
          <a:xfrm>
            <a:off x="11129554" y="3677195"/>
            <a:ext cx="65315" cy="4571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10049853" y="5342709"/>
            <a:ext cx="82650" cy="4571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10593977" y="5342709"/>
            <a:ext cx="914400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6142424" y="5943600"/>
            <a:ext cx="914400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2522872" y="574933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959499" y="5292130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51467" y="3742105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но 2 12"/>
          <p:cNvSpPr/>
          <p:nvPr/>
        </p:nvSpPr>
        <p:spPr>
          <a:xfrm>
            <a:off x="10130366" y="3264686"/>
            <a:ext cx="914400" cy="9144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9218103" y="195521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4269272" y="5320937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7952495" y="3489332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1 16"/>
          <p:cNvSpPr/>
          <p:nvPr/>
        </p:nvSpPr>
        <p:spPr>
          <a:xfrm>
            <a:off x="8698916" y="4959952"/>
            <a:ext cx="914400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но 2 17"/>
          <p:cNvSpPr/>
          <p:nvPr/>
        </p:nvSpPr>
        <p:spPr>
          <a:xfrm>
            <a:off x="358486" y="2186173"/>
            <a:ext cx="914400" cy="9144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61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7874" y="1058091"/>
            <a:ext cx="2235925" cy="406254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18" y="0"/>
            <a:ext cx="10478260" cy="7103117"/>
          </a:xfrm>
        </p:spPr>
      </p:pic>
      <p:sp>
        <p:nvSpPr>
          <p:cNvPr id="7" name="Пятно 1 6"/>
          <p:cNvSpPr/>
          <p:nvPr/>
        </p:nvSpPr>
        <p:spPr>
          <a:xfrm>
            <a:off x="11192435" y="2632165"/>
            <a:ext cx="914400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10811435" y="4074459"/>
            <a:ext cx="914400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84162" y="33848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2 9"/>
          <p:cNvSpPr/>
          <p:nvPr/>
        </p:nvSpPr>
        <p:spPr>
          <a:xfrm>
            <a:off x="32143" y="2039725"/>
            <a:ext cx="914400" cy="9144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50074" y="4074459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1098562" y="3089365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220212" y="6252882"/>
            <a:ext cx="188067" cy="45719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50074" y="5562087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9989496" y="2278604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10979522" y="634508"/>
            <a:ext cx="968189" cy="84716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696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001691" y="3086471"/>
            <a:ext cx="3370217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Посмотри на этих малышей, как они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зовароженно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смотрят на звезды. Там столько красивых звезд.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58446" y="1465249"/>
            <a:ext cx="5212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слайда: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00800" y="450034"/>
            <a:ext cx="4950823" cy="12406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156754"/>
            <a:ext cx="10763794" cy="6701246"/>
          </a:xfrm>
          <a:prstGeom prst="rect">
            <a:avLst/>
          </a:prstGeom>
        </p:spPr>
      </p:pic>
      <p:sp>
        <p:nvSpPr>
          <p:cNvPr id="2" name="4-конечная звезда 1"/>
          <p:cNvSpPr/>
          <p:nvPr/>
        </p:nvSpPr>
        <p:spPr>
          <a:xfrm>
            <a:off x="1331259" y="1008529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5-конечная звезда 2"/>
          <p:cNvSpPr/>
          <p:nvPr/>
        </p:nvSpPr>
        <p:spPr>
          <a:xfrm>
            <a:off x="242047" y="2084294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ятно 2 3"/>
          <p:cNvSpPr/>
          <p:nvPr/>
        </p:nvSpPr>
        <p:spPr>
          <a:xfrm>
            <a:off x="11066929" y="618565"/>
            <a:ext cx="914400" cy="9144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4531659" y="5728447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4007224" y="5688106"/>
            <a:ext cx="45719" cy="8068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2 10"/>
          <p:cNvSpPr/>
          <p:nvPr/>
        </p:nvSpPr>
        <p:spPr>
          <a:xfrm>
            <a:off x="1156447" y="5593976"/>
            <a:ext cx="914400" cy="9144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7376864" y="2388579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но 1 12"/>
          <p:cNvSpPr/>
          <p:nvPr/>
        </p:nvSpPr>
        <p:spPr>
          <a:xfrm>
            <a:off x="11066929" y="4948518"/>
            <a:ext cx="914400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856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4375" y="365125"/>
            <a:ext cx="2877474" cy="570910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Мы живем на Земле. Земля – это тоже небесное тело Земля –это планета, и она круглая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498541" y="1254034"/>
            <a:ext cx="2855259" cy="39057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Описание слайда: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ds04.infourok.ru/uploads/ex/02b4/00008b6b-64f025b9/img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85" y="263312"/>
            <a:ext cx="8217456" cy="63622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5-конечная звезда 2"/>
          <p:cNvSpPr/>
          <p:nvPr/>
        </p:nvSpPr>
        <p:spPr>
          <a:xfrm>
            <a:off x="11031269" y="365125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8363872" y="4176273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2 7"/>
          <p:cNvSpPr/>
          <p:nvPr/>
        </p:nvSpPr>
        <p:spPr>
          <a:xfrm>
            <a:off x="8430986" y="1675186"/>
            <a:ext cx="914400" cy="9144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2 9"/>
          <p:cNvSpPr/>
          <p:nvPr/>
        </p:nvSpPr>
        <p:spPr>
          <a:xfrm>
            <a:off x="739588" y="5728447"/>
            <a:ext cx="914400" cy="9144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6760287" y="5513294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но 1 13"/>
          <p:cNvSpPr/>
          <p:nvPr/>
        </p:nvSpPr>
        <p:spPr>
          <a:xfrm>
            <a:off x="6583296" y="707700"/>
            <a:ext cx="914400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но 1 14"/>
          <p:cNvSpPr/>
          <p:nvPr/>
        </p:nvSpPr>
        <p:spPr>
          <a:xfrm>
            <a:off x="10426271" y="5338098"/>
            <a:ext cx="914400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87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097" y="365125"/>
            <a:ext cx="3228702" cy="5421721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слайда: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 –это планета Солнечной системы, она вращается вокруг Солнца. Что же такое Солнце?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55" y="365126"/>
            <a:ext cx="7438059" cy="6388371"/>
          </a:xfrm>
        </p:spPr>
      </p:pic>
      <p:sp>
        <p:nvSpPr>
          <p:cNvPr id="3" name="4-конечная звезда 2"/>
          <p:cNvSpPr/>
          <p:nvPr/>
        </p:nvSpPr>
        <p:spPr>
          <a:xfrm>
            <a:off x="8364071" y="1089212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4-конечная звезда 3"/>
          <p:cNvSpPr/>
          <p:nvPr/>
        </p:nvSpPr>
        <p:spPr>
          <a:xfrm>
            <a:off x="10896599" y="4975411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но 2 4"/>
          <p:cNvSpPr/>
          <p:nvPr/>
        </p:nvSpPr>
        <p:spPr>
          <a:xfrm>
            <a:off x="10726782" y="1298668"/>
            <a:ext cx="914400" cy="9144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1 5"/>
          <p:cNvSpPr/>
          <p:nvPr/>
        </p:nvSpPr>
        <p:spPr>
          <a:xfrm>
            <a:off x="954741" y="1089212"/>
            <a:ext cx="914400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8821271" y="5432611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1264024" y="5701553"/>
            <a:ext cx="914400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6001360" y="1298668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569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2480" y="365126"/>
            <a:ext cx="2941319" cy="444200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слайда: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представляет собой, огненный шар, нагревающий и освещающий планеты. Это звезда, и ее поверхность постоянно меняется и извергает пламя, как дракон.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0"/>
            <a:ext cx="7811589" cy="6753497"/>
          </a:xfrm>
        </p:spPr>
      </p:pic>
      <p:sp>
        <p:nvSpPr>
          <p:cNvPr id="3" name="5-конечная звезда 2"/>
          <p:cNvSpPr/>
          <p:nvPr/>
        </p:nvSpPr>
        <p:spPr>
          <a:xfrm>
            <a:off x="8843554" y="82296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4-конечная звезда 3"/>
          <p:cNvSpPr/>
          <p:nvPr/>
        </p:nvSpPr>
        <p:spPr>
          <a:xfrm>
            <a:off x="10896599" y="2325187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но 2 4"/>
          <p:cNvSpPr/>
          <p:nvPr/>
        </p:nvSpPr>
        <p:spPr>
          <a:xfrm>
            <a:off x="11207931" y="5538651"/>
            <a:ext cx="914400" cy="9144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1 5"/>
          <p:cNvSpPr/>
          <p:nvPr/>
        </p:nvSpPr>
        <p:spPr>
          <a:xfrm>
            <a:off x="7576457" y="5538651"/>
            <a:ext cx="914400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2 8"/>
          <p:cNvSpPr/>
          <p:nvPr/>
        </p:nvSpPr>
        <p:spPr>
          <a:xfrm>
            <a:off x="261257" y="4624251"/>
            <a:ext cx="914400" cy="9144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1352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4731" y="639445"/>
            <a:ext cx="3124200" cy="572216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Описание слайда: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Вокруг Солнца вращается 9 планет. Одни из них твердые, другие состоят из газа. Они все входят в состав Солнечной системы. Но жизнь есть только на планете Земля, где мы с Вами живем.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3" y="352698"/>
            <a:ext cx="7432765" cy="6296296"/>
          </a:xfrm>
        </p:spPr>
      </p:pic>
      <p:sp>
        <p:nvSpPr>
          <p:cNvPr id="3" name="Пятно 2 2"/>
          <p:cNvSpPr/>
          <p:nvPr/>
        </p:nvSpPr>
        <p:spPr>
          <a:xfrm>
            <a:off x="8725989" y="561703"/>
            <a:ext cx="914400" cy="9144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8908869" y="5799909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но 2 4"/>
          <p:cNvSpPr/>
          <p:nvPr/>
        </p:nvSpPr>
        <p:spPr>
          <a:xfrm>
            <a:off x="10855235" y="4728754"/>
            <a:ext cx="914400" cy="9144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10674531" y="1619795"/>
            <a:ext cx="914400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2 7"/>
          <p:cNvSpPr/>
          <p:nvPr/>
        </p:nvSpPr>
        <p:spPr>
          <a:xfrm>
            <a:off x="718457" y="5447211"/>
            <a:ext cx="914400" cy="9144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495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4549" y="365125"/>
            <a:ext cx="2719250" cy="621855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слайда: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Оказывается каждая из них бежит по своей дорожке-орбите, и дорожки эти не пересекаются, поэтому планеты никогда не сталкиваются друг с другом, в солнечной системе есть свой порядок.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cf.ppt-online.org/files1/slide/u/UvAzISrt3Wo12bEd0QBlXTfs48KNRV7ZP9mcC6kau/slide-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195943"/>
            <a:ext cx="8281851" cy="65575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5-конечная звезда 2"/>
          <p:cNvSpPr/>
          <p:nvPr/>
        </p:nvSpPr>
        <p:spPr>
          <a:xfrm>
            <a:off x="9079774" y="286748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895806" y="5434148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11103429" y="1449977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2 6"/>
          <p:cNvSpPr/>
          <p:nvPr/>
        </p:nvSpPr>
        <p:spPr>
          <a:xfrm>
            <a:off x="11277600" y="3762104"/>
            <a:ext cx="914400" cy="9144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10820400" y="5434147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826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4468" y="587829"/>
            <a:ext cx="3359331" cy="509451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слайда: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Прежде, чем в космос полетел первый человек, учёные сначала отправляли в космическую неизвестность различных животных. Первыми «космонавтами»-разведчиками были собаки, кролики, насекомые и даже микробы.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25" y="92075"/>
            <a:ext cx="7249886" cy="6544491"/>
          </a:xfrm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031734"/>
              </p:ext>
            </p:extLst>
          </p:nvPr>
        </p:nvGraphicFramePr>
        <p:xfrm>
          <a:off x="92075" y="92075"/>
          <a:ext cx="115093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Объект упаковщика для оболочки" showAsIcon="1" r:id="rId4" imgW="1151280" imgH="488520" progId="Package">
                  <p:embed/>
                </p:oleObj>
              </mc:Choice>
              <mc:Fallback>
                <p:oleObj name="Объект упаковщика для оболочки" showAsIcon="1" r:id="rId4" imgW="11512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150938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-конечная звезда 4"/>
          <p:cNvSpPr/>
          <p:nvPr/>
        </p:nvSpPr>
        <p:spPr>
          <a:xfrm>
            <a:off x="9888583" y="5460274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0896599" y="411480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3853543" y="5185954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2 8"/>
          <p:cNvSpPr/>
          <p:nvPr/>
        </p:nvSpPr>
        <p:spPr>
          <a:xfrm>
            <a:off x="8374381" y="4572000"/>
            <a:ext cx="914400" cy="9144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2834641" y="4428308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2 10"/>
          <p:cNvSpPr/>
          <p:nvPr/>
        </p:nvSpPr>
        <p:spPr>
          <a:xfrm>
            <a:off x="11105604" y="862148"/>
            <a:ext cx="914400" cy="9144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373789" y="123825"/>
            <a:ext cx="914400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6467747" y="219456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7237911" y="228918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854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436</TotalTime>
  <Words>63</Words>
  <Application>Microsoft Office PowerPoint</Application>
  <PresentationFormat>Широкоэкранный</PresentationFormat>
  <Paragraphs>25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 3</vt:lpstr>
      <vt:lpstr>Ион</vt:lpstr>
      <vt:lpstr>Объект упаковщика для оболочки</vt:lpstr>
      <vt:lpstr>                                                                                                  Тема: «Детям о космосе».                                                              Презентацию подготовила:                                                                                 воспитатель: Байдагулова У. Ю.</vt:lpstr>
      <vt:lpstr> </vt:lpstr>
      <vt:lpstr>         </vt:lpstr>
      <vt:lpstr>           Мы живем на Земле. Земля – это тоже небесное тело Земля –это планета, и она круглая </vt:lpstr>
      <vt:lpstr>      Описание слайда:   Земля –это планета Солнечной системы, она вращается вокруг Солнца. Что же такое Солнце?  </vt:lpstr>
      <vt:lpstr>     Описание слайда:   Солнце представляет собой, огненный шар, нагревающий и освещающий планеты. Это звезда, и ее поверхность постоянно меняется и извергает пламя, как дракон.  </vt:lpstr>
      <vt:lpstr>       Описание слайда:    Вокруг Солнца вращается 9 планет. Одни из них твердые, другие состоят из газа. Они все входят в состав Солнечной системы. Но жизнь есть только на планете Земля, где мы с Вами живем. </vt:lpstr>
      <vt:lpstr>   Описание слайда:    Оказывается каждая из них бежит по своей дорожке-орбите, и дорожки эти не пересекаются, поэтому планеты никогда не сталкиваются друг с другом, в солнечной системе есть свой порядок.</vt:lpstr>
      <vt:lpstr>Описание слайда:    Прежде, чем в космос полетел первый человек, учёные сначала отправляли в космическую неизвестность различных животных. Первыми «космонавтами»-разведчиками были собаки, кролики, насекомые и даже микробы.  </vt:lpstr>
      <vt:lpstr>Презентация PowerPoint</vt:lpstr>
      <vt:lpstr>  Описание слайда:   Валенти́на Влади́мировна Терешко́ва — советский космонавт, первая в мире женщина-космонавт. Свой космический полёт (первый в мире полёт женщины-космонавта) Терешкова совершила 16 июня 1963 года на космическом корабле Восток-6, он продолжался почти трое </vt:lpstr>
      <vt:lpstr>Презентация PowerPoint</vt:lpstr>
      <vt:lpstr>Презентация PowerPoint</vt:lpstr>
      <vt:lpstr>     Описание слайда:   В память о первом полете человека в космос, теперь каждый год 12 апреля празднуют ВСЕМИРНЫЙ ДЕНЬ АВИАЦИИ И КОСМОНАВТИКИ.  </vt:lpstr>
      <vt:lpstr>            Список использованной         литературы и интернет-ресурсов: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«Центр развития детей – детский сад № 161»..</dc:title>
  <dc:creator>Алина</dc:creator>
  <cp:lastModifiedBy>Алина</cp:lastModifiedBy>
  <cp:revision>70</cp:revision>
  <dcterms:created xsi:type="dcterms:W3CDTF">2021-04-03T15:25:15Z</dcterms:created>
  <dcterms:modified xsi:type="dcterms:W3CDTF">2021-04-06T10:02:52Z</dcterms:modified>
</cp:coreProperties>
</file>