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64" autoAdjust="0"/>
  </p:normalViewPr>
  <p:slideViewPr>
    <p:cSldViewPr snapToGrid="0">
      <p:cViewPr varScale="1">
        <p:scale>
          <a:sx n="73" d="100"/>
          <a:sy n="73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E08-6DDA-45DE-89CE-A34CE2947542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DCB-27FA-4FA8-B9A4-D7D7EA63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312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E08-6DDA-45DE-89CE-A34CE2947542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DCB-27FA-4FA8-B9A4-D7D7EA63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10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E08-6DDA-45DE-89CE-A34CE2947542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DCB-27FA-4FA8-B9A4-D7D7EA63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816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E08-6DDA-45DE-89CE-A34CE2947542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DCB-27FA-4FA8-B9A4-D7D7EA634BF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1251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E08-6DDA-45DE-89CE-A34CE2947542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DCB-27FA-4FA8-B9A4-D7D7EA63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543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E08-6DDA-45DE-89CE-A34CE2947542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DCB-27FA-4FA8-B9A4-D7D7EA63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659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E08-6DDA-45DE-89CE-A34CE2947542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DCB-27FA-4FA8-B9A4-D7D7EA63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181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E08-6DDA-45DE-89CE-A34CE2947542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DCB-27FA-4FA8-B9A4-D7D7EA63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362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E08-6DDA-45DE-89CE-A34CE2947542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DCB-27FA-4FA8-B9A4-D7D7EA63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66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E08-6DDA-45DE-89CE-A34CE2947542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DCB-27FA-4FA8-B9A4-D7D7EA63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80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E08-6DDA-45DE-89CE-A34CE2947542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DCB-27FA-4FA8-B9A4-D7D7EA63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34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E08-6DDA-45DE-89CE-A34CE2947542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DCB-27FA-4FA8-B9A4-D7D7EA63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80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E08-6DDA-45DE-89CE-A34CE2947542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DCB-27FA-4FA8-B9A4-D7D7EA63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64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E08-6DDA-45DE-89CE-A34CE2947542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DCB-27FA-4FA8-B9A4-D7D7EA63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988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E08-6DDA-45DE-89CE-A34CE2947542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DCB-27FA-4FA8-B9A4-D7D7EA63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588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E08-6DDA-45DE-89CE-A34CE2947542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DCB-27FA-4FA8-B9A4-D7D7EA63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970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E08-6DDA-45DE-89CE-A34CE2947542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DCB-27FA-4FA8-B9A4-D7D7EA63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3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F49FE08-6DDA-45DE-89CE-A34CE2947542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A9DCB-27FA-4FA8-B9A4-D7D7EA63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2341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651164"/>
            <a:ext cx="8526834" cy="120208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</a:t>
            </a:r>
            <a:b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«Центр развития ребенка - детский сад № 113 г. Орска"</a:t>
            </a:r>
            <a:endParaRPr lang="ru-RU" sz="2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3342" y="2114731"/>
            <a:ext cx="10773229" cy="4651828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endParaRPr lang="ru-RU" sz="1800" dirty="0"/>
          </a:p>
          <a:p>
            <a:pPr marL="0" indent="0" algn="ctr">
              <a:spcBef>
                <a:spcPts val="3000"/>
              </a:spcBef>
              <a:buNone/>
            </a:pP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декады </a:t>
            </a: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3000"/>
              </a:spcBef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«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Юные покорители космоса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 algn="ctr">
              <a:spcBef>
                <a:spcPts val="3000"/>
              </a:spcBef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20000"/>
              </a:lnSpc>
              <a:spcBef>
                <a:spcPts val="8400"/>
              </a:spcBef>
              <a:buNone/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Выполнила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Байдагулова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Улмекен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18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риковна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983342" y="547254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10446327" y="185324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540327" y="65116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981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3326" y="2443941"/>
            <a:ext cx="10907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день – заполнение электронного </a:t>
            </a:r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дневника 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декады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Юный покорители космоса»</a:t>
            </a:r>
          </a:p>
        </p:txBody>
      </p:sp>
      <p:sp>
        <p:nvSpPr>
          <p:cNvPr id="6" name="5-конечная звезда 5"/>
          <p:cNvSpPr/>
          <p:nvPr/>
        </p:nvSpPr>
        <p:spPr>
          <a:xfrm>
            <a:off x="10856422" y="5818909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246909" y="74814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1704109" y="566928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6151418" y="443899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9177251" y="120534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027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1" y="2826327"/>
            <a:ext cx="10097588" cy="1014154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5-конечная звезда 2"/>
          <p:cNvSpPr/>
          <p:nvPr/>
        </p:nvSpPr>
        <p:spPr>
          <a:xfrm>
            <a:off x="10490662" y="5336771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1305098" y="71489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194560" y="4788131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8994371" y="126353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7065818" y="422286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097280" y="329184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5087389" y="5702531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11022676" y="35910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5087389" y="126353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85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198" y="544989"/>
            <a:ext cx="9335592" cy="1026240"/>
          </a:xfrm>
        </p:spPr>
        <p:txBody>
          <a:bodyPr>
            <a:normAutofit/>
          </a:bodyPr>
          <a:lstStyle/>
          <a:p>
            <a:pPr algn="ctr"/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8" y="1657946"/>
            <a:ext cx="2424547" cy="241113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8" y="4018260"/>
            <a:ext cx="2267261" cy="23606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676" y="1657946"/>
            <a:ext cx="2810427" cy="24388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43" y="4018261"/>
            <a:ext cx="2486890" cy="23606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128" y="4069079"/>
            <a:ext cx="2549235" cy="23097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674" y="4045527"/>
            <a:ext cx="2713116" cy="23333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480" y="1648691"/>
            <a:ext cx="2226497" cy="24245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444" y="1657946"/>
            <a:ext cx="1941346" cy="2411134"/>
          </a:xfrm>
          <a:prstGeom prst="rect">
            <a:avLst/>
          </a:prstGeom>
        </p:spPr>
      </p:pic>
      <p:sp>
        <p:nvSpPr>
          <p:cNvPr id="15" name="5-конечная звезда 14"/>
          <p:cNvSpPr/>
          <p:nvPr/>
        </p:nvSpPr>
        <p:spPr>
          <a:xfrm>
            <a:off x="11277600" y="583276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19198" y="526200"/>
            <a:ext cx="9335591" cy="1045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день декады - Тематическое занятие 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«Космические дали»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34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551" y="452718"/>
            <a:ext cx="9088522" cy="1400530"/>
          </a:xfrm>
        </p:spPr>
        <p:txBody>
          <a:bodyPr>
            <a:normAutofit/>
          </a:bodyPr>
          <a:lstStyle/>
          <a:p>
            <a:pPr algn="ctr"/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10945091" y="547254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552" y="1593274"/>
            <a:ext cx="9088522" cy="47659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565" y="1593273"/>
            <a:ext cx="7498081" cy="7310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691" y="2452256"/>
            <a:ext cx="6345382" cy="96981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322619" y="3893129"/>
            <a:ext cx="61015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Тема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«Детям о космосе».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</a:p>
          <a:p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b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Байдагулова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У. Ю.</a:t>
            </a:r>
            <a:b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Орск, Оренбургская область, РФ.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91551" y="448578"/>
            <a:ext cx="9088522" cy="1018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день декады - Презентация, посвященная 60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летию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Дню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Космонавтики.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932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13036" y="326571"/>
            <a:ext cx="8411619" cy="105809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день декады - фотографий детей с космическими атрибутами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10875818" y="5278582"/>
            <a:ext cx="1149927" cy="11776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777" y="1619934"/>
            <a:ext cx="2373878" cy="230660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1" y="1568234"/>
            <a:ext cx="2141498" cy="24447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468" y="1619935"/>
            <a:ext cx="2182307" cy="23930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36" y="1568233"/>
            <a:ext cx="1812290" cy="24447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451" y="3926541"/>
            <a:ext cx="2854572" cy="24996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97" y="4013011"/>
            <a:ext cx="2695253" cy="24131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668" y="4013011"/>
            <a:ext cx="2818529" cy="241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01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4032" y="365126"/>
            <a:ext cx="9268688" cy="692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день декады – коллаж «Полёт в космос».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10922924" y="5702531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7469" y="1452231"/>
            <a:ext cx="5004506" cy="463137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412" y="3561107"/>
            <a:ext cx="2377433" cy="27090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45" y="3596610"/>
            <a:ext cx="2253943" cy="26735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46" y="1265666"/>
            <a:ext cx="2253941" cy="23309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410" y="1265666"/>
            <a:ext cx="2377436" cy="233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39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4328" y="522514"/>
            <a:ext cx="9222266" cy="849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день декады – разработка дидактических  для детей старшего дошкольного возраста.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11039302" y="568590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28" y="4110879"/>
            <a:ext cx="3508255" cy="229790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138" y="1734372"/>
            <a:ext cx="3004456" cy="23765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30" y="1734372"/>
            <a:ext cx="3508253" cy="23765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585" y="4135963"/>
            <a:ext cx="2709553" cy="22728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584" y="1734373"/>
            <a:ext cx="2709554" cy="24015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137" y="4110879"/>
            <a:ext cx="3004458" cy="2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53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635" y="452719"/>
            <a:ext cx="9142022" cy="890092"/>
          </a:xfrm>
        </p:spPr>
        <p:txBody>
          <a:bodyPr/>
          <a:lstStyle/>
          <a:p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18" y="2052638"/>
            <a:ext cx="5644342" cy="4001798"/>
          </a:xfrm>
        </p:spPr>
      </p:pic>
      <p:sp>
        <p:nvSpPr>
          <p:cNvPr id="7" name="Прямоугольник 6"/>
          <p:cNvSpPr/>
          <p:nvPr/>
        </p:nvSpPr>
        <p:spPr>
          <a:xfrm>
            <a:off x="762000" y="1579419"/>
            <a:ext cx="42117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 посещённое Дню Космонавтики.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Оригинальная ссылка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://youtu.be/PxOmngjpHYc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10972800" y="562494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77635" y="452718"/>
            <a:ext cx="9142021" cy="890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6 день декады – конкурс рисунков и стихотворений</a:t>
            </a:r>
            <a:br>
              <a:rPr lang="ru-RU" sz="2400" dirty="0"/>
            </a:br>
            <a:r>
              <a:rPr lang="ru-RU" sz="2400" dirty="0"/>
              <a:t>             посвященный 60 </a:t>
            </a:r>
            <a:r>
              <a:rPr lang="ru-RU" sz="2400" dirty="0" err="1"/>
              <a:t>летию</a:t>
            </a:r>
            <a:r>
              <a:rPr lang="ru-RU" sz="2400" dirty="0"/>
              <a:t> – Дню Космонавтики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727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429206" cy="1241605"/>
          </a:xfrm>
        </p:spPr>
        <p:txBody>
          <a:bodyPr>
            <a:no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83" y="1928083"/>
            <a:ext cx="2207623" cy="2134462"/>
          </a:xfrm>
        </p:spPr>
      </p:pic>
      <p:sp>
        <p:nvSpPr>
          <p:cNvPr id="4" name="Прямоугольник 3"/>
          <p:cNvSpPr/>
          <p:nvPr/>
        </p:nvSpPr>
        <p:spPr>
          <a:xfrm>
            <a:off x="838200" y="365126"/>
            <a:ext cx="9429206" cy="1241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день декады - викторина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дошкольников,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посвященная 60-летию полета первого человека в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/>
          </a:p>
        </p:txBody>
      </p:sp>
      <p:sp>
        <p:nvSpPr>
          <p:cNvPr id="11" name="5-конечная звезда 10"/>
          <p:cNvSpPr/>
          <p:nvPr/>
        </p:nvSpPr>
        <p:spPr>
          <a:xfrm>
            <a:off x="10896600" y="571976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216" y="1953765"/>
            <a:ext cx="2541567" cy="21087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82" y="4062546"/>
            <a:ext cx="2207624" cy="22729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215" y="4062548"/>
            <a:ext cx="2541567" cy="22729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28" y="1959429"/>
            <a:ext cx="4702888" cy="437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25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2960" y="553016"/>
            <a:ext cx="9513268" cy="924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день декады - творческая выставка «Космос глазами детей»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10896600" y="57912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439" y="4155089"/>
            <a:ext cx="2771790" cy="22510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439" y="1776967"/>
            <a:ext cx="2771789" cy="23606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545" y="1776966"/>
            <a:ext cx="3282894" cy="24745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790" y="4137648"/>
            <a:ext cx="3231649" cy="22685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759527"/>
            <a:ext cx="3509829" cy="4646622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 flipH="1">
            <a:off x="1164049" y="5189838"/>
            <a:ext cx="3139109" cy="1034502"/>
          </a:xfrm>
        </p:spPr>
        <p:txBody>
          <a:bodyPr>
            <a:normAutofit fontScale="47500" lnSpcReduction="20000"/>
          </a:bodyPr>
          <a:lstStyle/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b="1" dirty="0" smtClean="0"/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Конструируем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«Космодром</a:t>
            </a: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r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775483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260</TotalTime>
  <Words>133</Words>
  <Application>Microsoft Office PowerPoint</Application>
  <PresentationFormat>Широкоэкранный</PresentationFormat>
  <Paragraphs>32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Ион</vt:lpstr>
      <vt:lpstr>Муниципальное дошкольное образовательное автономное учреждение «Центр развития ребенка - детский сад № 113 г. Орска"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автономное учреждение "Детский сад № 118 общеразвивающего вида с приоритетным осуществлением физического развития воспитанников "Дружба" г. Орска"</dc:title>
  <dc:creator>Алина</dc:creator>
  <cp:lastModifiedBy>Алина</cp:lastModifiedBy>
  <cp:revision>61</cp:revision>
  <dcterms:created xsi:type="dcterms:W3CDTF">2021-04-09T06:05:35Z</dcterms:created>
  <dcterms:modified xsi:type="dcterms:W3CDTF">2021-04-11T07:07:42Z</dcterms:modified>
</cp:coreProperties>
</file>