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-HXrUhLJK0_HAEXVheVo44VoCrdvU6uA/view?usp=drivesd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-Fp4XSXLuwJuUOchtU7W41P2YWmpgORC/view?usp=drivesd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drive.google.com/file/d/1-HWCtEas6Eu87BWbL4pxOCHcwzma3LGD/view?usp=drivesd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04.infourok.ru/uploads/ex/0e3a/000bce09-df0eb3ec/3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656" y="-269364"/>
            <a:ext cx="10727690" cy="7548880"/>
          </a:xfrm>
          <a:prstGeom prst="rect">
            <a:avLst/>
          </a:prstGeom>
          <a:noFill/>
          <a:extLst/>
        </p:spPr>
      </p:pic>
      <p:sp>
        <p:nvSpPr>
          <p:cNvPr id="4" name="TextBox 3"/>
          <p:cNvSpPr txBox="1"/>
          <p:nvPr/>
        </p:nvSpPr>
        <p:spPr>
          <a:xfrm>
            <a:off x="-496391" y="0"/>
            <a:ext cx="10441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«Центр развития ребенка  детский сад № 104 «Золотая рыбка» г. Орска» </a:t>
            </a: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0528" y="1196752"/>
            <a:ext cx="9430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декады</a:t>
            </a:r>
          </a:p>
          <a:p>
            <a:pPr algn="ctr"/>
            <a:r>
              <a:rPr lang="ru-RU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«Юные покорители космоса»</a:t>
            </a:r>
            <a:endParaRPr lang="ru-RU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4799466"/>
            <a:ext cx="4151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3 «Рыбки»</a:t>
            </a:r>
          </a:p>
          <a:p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Курманова Д.А.</a:t>
            </a:r>
          </a:p>
          <a:p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Кручинина В.А.</a:t>
            </a: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5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04.infourok.ru/uploads/ex/0e3a/000bce09-df0eb3ec/3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845" y="-345440"/>
            <a:ext cx="10727690" cy="754888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-603488" y="2348880"/>
            <a:ext cx="10350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день – заполнение электронного дневника декады</a:t>
            </a:r>
          </a:p>
          <a:p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«Юные покорители космоса»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2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04.infourok.ru/uploads/ex/0e3a/000bce09-df0eb3ec/3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845" y="-356201"/>
            <a:ext cx="10727690" cy="754888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-616921" y="2393042"/>
            <a:ext cx="10377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9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04.infourok.ru/uploads/ex/0e3a/000bce09-df0eb3ec/3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345440"/>
            <a:ext cx="10727690" cy="754888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-88571" y="404664"/>
            <a:ext cx="9321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день декады – Тематическое занятие «Космические дали»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488832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9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04.infourok.ru/uploads/ex/0e3a/000bce09-df0eb3ec/3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390" y="-345440"/>
            <a:ext cx="10727690" cy="754888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-324544" y="0"/>
            <a:ext cx="10064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день декады – Презентация, посвященная 60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Дню Космонавтики</a:t>
            </a: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2345\Desktop\космо\Screenshot_20210409-222003_Office_cut-photo.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9088"/>
            <a:ext cx="7992888" cy="55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9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04.infourok.ru/uploads/ex/0e3a/000bce09-df0eb3ec/3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845" y="-329416"/>
            <a:ext cx="10727690" cy="754888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-236015" y="30005"/>
            <a:ext cx="961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день декады – фотографии  с космическими атрибутами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85698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0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04.infourok.ru/uploads/ex/0e3a/000bce09-df0eb3ec/3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845" y="-316974"/>
            <a:ext cx="10727690" cy="754888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598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день декады – коллаж «Полёт 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Ю.Гагарина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Космос»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840146"/>
            <a:ext cx="5091277" cy="4797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52" y="1842142"/>
            <a:ext cx="4859789" cy="47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4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04.infourok.ru/uploads/ex/0e3a/000bce09-df0eb3ec/3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993" y="60241"/>
            <a:ext cx="10727690" cy="754888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-279457" y="29411"/>
            <a:ext cx="94288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день декады - разработка дидактических игр</a:t>
            </a:r>
          </a:p>
          <a:p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- видеофрагмент утренней гимнастики</a:t>
            </a:r>
          </a:p>
          <a:p>
            <a:r>
              <a:rPr lang="en-US" sz="16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sz="1600" dirty="0" smtClean="0">
                <a:solidFill>
                  <a:schemeClr val="bg1"/>
                </a:solidFill>
                <a:hlinkClick r:id="rId3"/>
              </a:rPr>
              <a:t>drive.google.com/file/d/1-HXrUhLJK0_HAEXVheVo44VoCrdvU6uA/view?usp=drivesdk</a:t>
            </a:r>
            <a:endParaRPr lang="ru-RU" sz="3200" dirty="0" smtClean="0">
              <a:solidFill>
                <a:schemeClr val="accent2"/>
              </a:solidFill>
            </a:endParaRPr>
          </a:p>
          <a:p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988839"/>
            <a:ext cx="4608511" cy="43975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69771"/>
            <a:ext cx="4557830" cy="439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04.infourok.ru/uploads/ex/0e3a/000bce09-df0eb3ec/3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845" y="-345440"/>
            <a:ext cx="10727690" cy="754888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535233" y="245839"/>
            <a:ext cx="86087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день декады – конкурс рисунков и конкурс декламации стихов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drive.google.com/file/d/1-Fp4XSXLuwJuUOchtU7W41P2YWmpgORC/view?usp=drivesdk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hlinkClick r:id="rId4"/>
              </a:rPr>
              <a:t>https://drive.google.com/file/d/1-HWCtEas6Eu87BWbL4pxOCHcwzma3LGD/view?usp=drivesdk</a:t>
            </a:r>
            <a:endParaRPr lang="ru-RU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7048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0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04.infourok.ru/uploads/ex/0e3a/000bce09-df0eb3ec/3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845" y="-345440"/>
            <a:ext cx="10727690" cy="754888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2070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день декады – викторина для детей </a:t>
            </a:r>
            <a:endParaRPr lang="ru-RU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63284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6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s04.infourok.ru/uploads/ex/0e3a/000bce09-df0eb3ec/3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332" y="-326963"/>
            <a:ext cx="10727690" cy="7548880"/>
          </a:xfrm>
          <a:prstGeom prst="rect">
            <a:avLst/>
          </a:prstGeom>
          <a:noFill/>
          <a:extLst/>
        </p:spPr>
      </p:pic>
      <p:sp>
        <p:nvSpPr>
          <p:cNvPr id="4" name="TextBox 3"/>
          <p:cNvSpPr txBox="1"/>
          <p:nvPr/>
        </p:nvSpPr>
        <p:spPr>
          <a:xfrm>
            <a:off x="179512" y="60593"/>
            <a:ext cx="8283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день декады – творческая выставка «Космос глазами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340768"/>
            <a:ext cx="3240360" cy="482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36" y="1340768"/>
            <a:ext cx="3357855" cy="49115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74" y="1340768"/>
            <a:ext cx="3168352" cy="48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73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Курманова Дамеля</dc:creator>
  <cp:lastModifiedBy>12345</cp:lastModifiedBy>
  <cp:revision>9</cp:revision>
  <dcterms:created xsi:type="dcterms:W3CDTF">2021-04-09T16:37:43Z</dcterms:created>
  <dcterms:modified xsi:type="dcterms:W3CDTF">2021-04-09T18:21:38Z</dcterms:modified>
</cp:coreProperties>
</file>