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256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7BD0-5FDB-4A8C-B8C4-D3AC84E37F4B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018A-38EA-411E-8B40-7B2F075C0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660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7BD0-5FDB-4A8C-B8C4-D3AC84E37F4B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018A-38EA-411E-8B40-7B2F075C0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557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7BD0-5FDB-4A8C-B8C4-D3AC84E37F4B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018A-38EA-411E-8B40-7B2F075C0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369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7BD0-5FDB-4A8C-B8C4-D3AC84E37F4B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018A-38EA-411E-8B40-7B2F075C0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308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7BD0-5FDB-4A8C-B8C4-D3AC84E37F4B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018A-38EA-411E-8B40-7B2F075C0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981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7BD0-5FDB-4A8C-B8C4-D3AC84E37F4B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018A-38EA-411E-8B40-7B2F075C0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231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7BD0-5FDB-4A8C-B8C4-D3AC84E37F4B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018A-38EA-411E-8B40-7B2F075C0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10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7BD0-5FDB-4A8C-B8C4-D3AC84E37F4B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018A-38EA-411E-8B40-7B2F075C0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652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7BD0-5FDB-4A8C-B8C4-D3AC84E37F4B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018A-38EA-411E-8B40-7B2F075C0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45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7BD0-5FDB-4A8C-B8C4-D3AC84E37F4B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018A-38EA-411E-8B40-7B2F075C0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967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57BD0-5FDB-4A8C-B8C4-D3AC84E37F4B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D018A-38EA-411E-8B40-7B2F075C0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93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57BD0-5FDB-4A8C-B8C4-D3AC84E37F4B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D018A-38EA-411E-8B40-7B2F075C0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0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>
            <a:extLst>
              <a:ext uri="{FF2B5EF4-FFF2-40B4-BE49-F238E27FC236}">
                <a16:creationId xmlns:a16="http://schemas.microsoft.com/office/drawing/2014/main" id="{E652C0EC-7F50-E29E-F131-3F0532700570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255" t="909" r="3044"/>
          <a:stretch>
            <a:fillRect/>
          </a:stretch>
        </p:blipFill>
        <p:spPr>
          <a:xfrm>
            <a:off x="1" y="0"/>
            <a:ext cx="6858000" cy="9144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7CE4CE7-F7D2-CCA5-CD56-415F38609C8B}"/>
              </a:ext>
            </a:extLst>
          </p:cNvPr>
          <p:cNvSpPr/>
          <p:nvPr/>
        </p:nvSpPr>
        <p:spPr>
          <a:xfrm>
            <a:off x="975603" y="2656599"/>
            <a:ext cx="49067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i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Курманова </a:t>
            </a:r>
            <a:r>
              <a:rPr lang="ru-RU" sz="2400" b="1" i="1" cap="none" spc="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Даметкен</a:t>
            </a:r>
            <a:r>
              <a:rPr lang="ru-RU" sz="2400" b="1" i="1" cap="none" spc="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cap="none" spc="0" dirty="0" err="1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Ажибековна</a:t>
            </a:r>
            <a:endParaRPr lang="ru-RU" sz="2400" b="1" i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11A45F0-543A-B486-49CC-D7DD394DF23F}"/>
              </a:ext>
            </a:extLst>
          </p:cNvPr>
          <p:cNvSpPr/>
          <p:nvPr/>
        </p:nvSpPr>
        <p:spPr>
          <a:xfrm>
            <a:off x="2667637" y="3118264"/>
            <a:ext cx="152272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B486172-CCBB-AB1E-BB90-083E9FCB18AC}"/>
              </a:ext>
            </a:extLst>
          </p:cNvPr>
          <p:cNvSpPr/>
          <p:nvPr/>
        </p:nvSpPr>
        <p:spPr>
          <a:xfrm>
            <a:off x="613954" y="3518374"/>
            <a:ext cx="549895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МДОАУ «ЦРР – детский сад № 104» г. Орска</a:t>
            </a:r>
          </a:p>
        </p:txBody>
      </p:sp>
    </p:spTree>
    <p:extLst>
      <p:ext uri="{BB962C8B-B14F-4D97-AF65-F5344CB8AC3E}">
        <p14:creationId xmlns:p14="http://schemas.microsoft.com/office/powerpoint/2010/main" val="25822128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</TotalTime>
  <Words>16</Words>
  <Application>Microsoft Office PowerPoint</Application>
  <PresentationFormat>Экран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1</dc:creator>
  <cp:lastModifiedBy>1</cp:lastModifiedBy>
  <cp:revision>1</cp:revision>
  <dcterms:created xsi:type="dcterms:W3CDTF">2026-02-20T07:29:05Z</dcterms:created>
  <dcterms:modified xsi:type="dcterms:W3CDTF">2026-02-20T07:33:26Z</dcterms:modified>
</cp:coreProperties>
</file>