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5" d="100"/>
          <a:sy n="35" d="100"/>
        </p:scale>
        <p:origin x="-181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44180-7A07-4E46-A0EB-C97FA2FB85C1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2F64-419B-4A41-BB11-80E8A15A5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ishki.net/1346869-kosmicheskaja-eda.html" TargetMode="External"/><Relationship Id="rId3" Type="http://schemas.openxmlformats.org/officeDocument/2006/relationships/hyperlink" Target="https://infourok.ru/prezentaciya-proekta-puteshestvie-v-kosmos-sekreti-nevesomosti-3858327.html" TargetMode="External"/><Relationship Id="rId7" Type="http://schemas.openxmlformats.org/officeDocument/2006/relationships/hyperlink" Target="https://yandex.ru/search/?text=%D0%BA%D0%B0%D1%80%D1%82%D0%B8%D0%BD%D0%BA%D0%B8%20%D0%B1%D0%B5%D0%BB%D0%BA%D0%B0%20%D0%B8%20%D1%81%D1%82%D1%80%D0%B5%D0%BB%D0%BA%D0%B0%20%D0%B2%20%D0%BA%D0%BE%D1%81%D0%BC%D0%BE%D1%81%D0%B5&amp;clid=2343242-40&amp;win=462&amp;&amp;lr=4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sportal.ru/detskiy-sad/raznoe/2015/09/25/prezentatsiya-pervyy-polet-v-kosmos" TargetMode="External"/><Relationship Id="rId5" Type="http://schemas.openxmlformats.org/officeDocument/2006/relationships/hyperlink" Target="https://nsportal.ru/detskiy-sad/raznoe/2013/08/31/prezentatsiya-na-temu-kosmos" TargetMode="External"/><Relationship Id="rId4" Type="http://schemas.openxmlformats.org/officeDocument/2006/relationships/hyperlink" Target="https://yandex.ru/images/search?pos=11&amp;img_url=https%3A%2F%2Fsun9-39.userapi.com%2Fc840622%2Fv840622603%2F6e699%2FsWiQ2rpQ818.jpg&amp;text=&#1082;&#1072;&#1088;&#1090;&#1080;&#1085;&#1082;&#1072;%20&#1074;&#1086;&#1079;&#1076;&#1091;&#1096;&#1085;&#1099;&#1081;%20&#1096;&#1072;&#1088;&amp;lr=48&amp;rpt=simage&amp;source=wi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402266188-oboi-1920h1080.-golubaya-bezdna-1.jpg (1920×108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514601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Юные покорители космоса </a:t>
            </a:r>
            <a:b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</a:t>
            </a:r>
            <a:b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Этот удивительный космос!</a:t>
            </a:r>
            <a:endParaRPr lang="ru-RU" b="1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162800" cy="23622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Участник: Яковлева Ангелина Витальевна 7 лет.</a:t>
            </a:r>
          </a:p>
          <a:p>
            <a:endParaRPr lang="ru-RU" b="1" dirty="0" smtClean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Воспитатель: Курманова </a:t>
            </a:r>
            <a:r>
              <a:rPr lang="ru-RU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Даметкен</a:t>
            </a:r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Ажибековна</a:t>
            </a:r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  <a:p>
            <a:endParaRPr lang="ru-RU" b="1" dirty="0" smtClean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МДОАУ Детский сад №104 «Золотая рыбка»</a:t>
            </a:r>
          </a:p>
          <a:p>
            <a:r>
              <a:rPr lang="ru-RU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г.Орск.Оренбургская</a:t>
            </a:r>
            <a:r>
              <a:rPr lang="ru-RU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область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9811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Луна из космоса тоже видна как шар. Луна намного меньше нашей планеты.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8800" y="2469129"/>
            <a:ext cx="5562600" cy="438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4191000" cy="457199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А вот таким </a:t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Ю.А. Гагарин увидел наше Солнце. Огромный светящийся огненный шар. Но подлететь близко к Солнцу он не смог – ведь Солнце очень горячее.</a:t>
            </a: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7" y="980728"/>
            <a:ext cx="3816424" cy="432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На орбите Гагарин провёл простейшие эксперименты: пил, ел, делал записи карандашом. «Положив» карандаш рядом с собой, он случайно обнаружил, что тот моментально начал уплывать. Из этого Гагарин сделал вывод, что карандаши и прочие предметы в космосе лучше привязывать. Все свои ощущения и наблюдения он записывал на бортовой магнитофон.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577" y="345871"/>
            <a:ext cx="3816424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332653"/>
            <a:ext cx="3600400" cy="28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Вот теперь вы знаете о первых покорителях космоса. Может кто-то из вас тоже сможет увидеть нашу планету через иллюминатор космического корабля, попробует космическую еду, выйдет в открытый космос . Удачи!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52578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hlinkClick r:id="rId3"/>
              </a:rPr>
              <a:t/>
            </a:r>
            <a:br>
              <a:rPr lang="ru-RU" sz="2000" dirty="0" smtClean="0">
                <a:hlinkClick r:id="rId3"/>
              </a:rPr>
            </a:br>
            <a:r>
              <a:rPr lang="ru-RU" sz="2000" dirty="0" smtClean="0"/>
              <a:t>Ссылки </a:t>
            </a:r>
            <a:r>
              <a:rPr lang="ru-RU" sz="2000" dirty="0" smtClean="0"/>
              <a:t>на интернет </a:t>
            </a:r>
            <a:r>
              <a:rPr lang="ru-RU" sz="2000" dirty="0" smtClean="0"/>
              <a:t>ресурсы использованные </a:t>
            </a:r>
            <a:r>
              <a:rPr lang="ru-RU" sz="2000" dirty="0" smtClean="0"/>
              <a:t>в </a:t>
            </a:r>
            <a:r>
              <a:rPr lang="ru-RU" sz="2000" dirty="0" smtClean="0"/>
              <a:t>данной </a:t>
            </a:r>
            <a:r>
              <a:rPr lang="ru-RU" sz="2000" dirty="0" err="1" smtClean="0"/>
              <a:t>презинтации</a:t>
            </a:r>
            <a:r>
              <a:rPr lang="ru-RU" sz="2000" dirty="0" smtClean="0">
                <a:hlinkClick r:id="rId3"/>
              </a:rPr>
              <a:t/>
            </a:r>
            <a:br>
              <a:rPr lang="ru-RU" sz="2000" dirty="0" smtClean="0">
                <a:hlinkClick r:id="rId3"/>
              </a:rPr>
            </a:br>
            <a:r>
              <a:rPr lang="ru-RU" sz="2000" dirty="0" smtClean="0">
                <a:hlinkClick r:id="rId3"/>
              </a:rPr>
              <a:t/>
            </a:r>
            <a:br>
              <a:rPr lang="ru-RU" sz="2000" dirty="0" smtClean="0">
                <a:hlinkClick r:id="rId3"/>
              </a:rPr>
            </a:br>
            <a:r>
              <a:rPr lang="ru-RU" sz="2000" dirty="0" smtClean="0">
                <a:hlinkClick r:id="rId3"/>
              </a:rPr>
              <a:t/>
            </a:r>
            <a:br>
              <a:rPr lang="ru-RU" sz="2000" dirty="0" smtClean="0">
                <a:hlinkClick r:id="rId3"/>
              </a:rPr>
            </a:br>
            <a:r>
              <a:rPr lang="en-US" sz="2000" dirty="0" smtClean="0">
                <a:hlinkClick r:id="rId3"/>
              </a:rPr>
              <a:t>ttps</a:t>
            </a:r>
            <a:r>
              <a:rPr lang="en-US" sz="2000" dirty="0" smtClean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infouro</a:t>
            </a:r>
            <a:r>
              <a:rPr lang="ru-RU" sz="2000" dirty="0" smtClean="0">
                <a:hlinkClick r:id="rId3"/>
              </a:rPr>
              <a:t/>
            </a:r>
            <a:br>
              <a:rPr lang="ru-RU" sz="2000" dirty="0" smtClean="0">
                <a:hlinkClick r:id="rId3"/>
              </a:rPr>
            </a:br>
            <a:r>
              <a:rPr lang="en-US" sz="2000" dirty="0" smtClean="0">
                <a:hlinkClick r:id="rId3"/>
              </a:rPr>
              <a:t>k.ru/prezentaciya-proekta-puteshestvie-v-kosmos-sekreti-nevesomosti-3858327.html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4"/>
              </a:rPr>
              <a:t>https://yandex.ru/images/search?pos=11&amp;img_url=https%3A%2F%2Fsun9-39.userapi.com%2Fc840622%2Fv840622603%2F6e699%2FsWiQ2rpQ818.jpg&amp;text=</a:t>
            </a:r>
            <a:r>
              <a:rPr lang="ru-RU" sz="2000" dirty="0" smtClean="0">
                <a:hlinkClick r:id="rId4"/>
              </a:rPr>
              <a:t>картинка%20воздушный%20шар&amp;</a:t>
            </a:r>
            <a:r>
              <a:rPr lang="en-US" sz="2000" dirty="0" err="1" smtClean="0">
                <a:hlinkClick r:id="rId4"/>
              </a:rPr>
              <a:t>lr</a:t>
            </a:r>
            <a:r>
              <a:rPr lang="en-US" sz="2000" dirty="0" smtClean="0">
                <a:hlinkClick r:id="rId4"/>
              </a:rPr>
              <a:t>=48&amp;rpt=</a:t>
            </a:r>
            <a:r>
              <a:rPr lang="en-US" sz="2000" dirty="0" err="1" smtClean="0">
                <a:hlinkClick r:id="rId4"/>
              </a:rPr>
              <a:t>simage&amp;source</a:t>
            </a:r>
            <a:r>
              <a:rPr lang="en-US" sz="2000" dirty="0" smtClean="0">
                <a:hlinkClick r:id="rId4"/>
              </a:rPr>
              <a:t>=wiz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nsportal.ru/detskiy-sad/raznoe/2013/08/31/prezentatsiya-na-temu-kosmos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nsportal.ru/detskiy-sad/raznoe/2015/09/25/prezentatsiya-pervyy-polet-v-kosmos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hlinkClick r:id="rId7"/>
              </a:rPr>
              <a:t> картинки белка и стрелка в </a:t>
            </a:r>
            <a:r>
              <a:rPr lang="ru-RU" sz="2000" dirty="0" smtClean="0">
                <a:hlinkClick r:id="rId7"/>
              </a:rPr>
              <a:t>космосе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8"/>
              </a:rPr>
              <a:t>https://</a:t>
            </a:r>
            <a:r>
              <a:rPr lang="en-US" sz="2000" dirty="0" smtClean="0">
                <a:hlinkClick r:id="rId8"/>
              </a:rPr>
              <a:t>fishki.net/1346869-kosmicheskaja-eda.html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1000"/>
            <a:ext cx="3657600" cy="6477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Небо Земли – это наше огромное окно в космос. Через  него мы можем увидеть множество небесных светил.</a:t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Главное светило – это наша дневная звезда Солнце.</a:t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Ночью мы можем наблюдать Луну и звезды.</a:t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sz="32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060304" cy="25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Анна\Desktop\67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7338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514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Людей  с  давних времен интересовало  – какие же они на самом деле -звезды!</a:t>
            </a:r>
            <a:b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195512"/>
            <a:ext cx="67818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"/>
            <a:ext cx="4343400" cy="36004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Люди научились покорять воздушное пространство. 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Был 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придуман воздушный шар.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3810000"/>
            <a:ext cx="3200400" cy="27432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Затем изобрели самолет и вертолет.</a:t>
            </a:r>
            <a:endParaRPr lang="ru-RU" dirty="0"/>
          </a:p>
        </p:txBody>
      </p:sp>
      <p:pic>
        <p:nvPicPr>
          <p:cNvPr id="5122" name="Picture 2" descr="https://i.sunhome.ru/journal/200/bolshoi-vozdushnii-shar-v2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33400"/>
            <a:ext cx="4343400" cy="28956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933700" cy="207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3048000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3505200" cy="4191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И вот однажды люди решили полететь в космос! К звездам! Для полета в космос люди построили космическую ракету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71589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Прежде чем человек полетел в космос, там побывали животные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.</a:t>
            </a:r>
            <a:b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1029" name="Picture 5" descr="C:\Users\Анна\Desktop\maxresdefault1-3-640x36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0"/>
            <a:ext cx="6553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95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12 Апреля 1961года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впервые в мире космический корабль  с человеком на борту ворвался на просторы Вселенной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get-zen_doc/251164/pub_5cb03cad688db600b48e8ac7_5cb03d5d7ce49000b3f75527/scale_120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276600"/>
            <a:ext cx="6374892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19600" y="838200"/>
            <a:ext cx="4267200" cy="55626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Корабль пилотировал советский космонавт Юрий Алексеевич Гагарин. </a:t>
            </a:r>
            <a:br>
              <a:rPr lang="ru-RU" sz="4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    Он был первым человеком, который собственными глазами увидел, что Земля действительно </a:t>
            </a:r>
            <a:r>
              <a:rPr lang="ru-RU" sz="4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круглая</a:t>
            </a:r>
            <a:r>
              <a:rPr lang="ru-RU" sz="40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.</a:t>
            </a: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33591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4.infourok.ru/uploads/ex/0bfc/0015a353-1ccc7b87/hello_html_m324a74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523999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Вот такой он увидел нашу планету.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663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271</Words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Юные покорители космоса   Тема:  Этот удивительный космос!</vt:lpstr>
      <vt:lpstr>Небо Земли – это наше огромное окно в космос. Через  него мы можем увидеть множество небесных светил. Главное светило – это наша дневная звезда Солнце. Ночью мы можем наблюдать Луну и звезды. </vt:lpstr>
      <vt:lpstr>Людей  с  давних времен интересовало  – какие же они на самом деле -звезды! </vt:lpstr>
      <vt:lpstr> Люди научились покорять воздушное пространство. Был придуман воздушный шар.</vt:lpstr>
      <vt:lpstr>И вот однажды люди решили полететь в космос! К звездам! Для полета в космос люди построили космическую ракету</vt:lpstr>
      <vt:lpstr>Прежде чем человек полетел в космос, там побывали животные. </vt:lpstr>
      <vt:lpstr>12 Апреля 1961года впервые в мире космический корабль  с человеком на борту ворвался на просторы Вселенной</vt:lpstr>
      <vt:lpstr>Корабль пилотировал советский космонавт Юрий Алексеевич Гагарин.       Он был первым человеком, который собственными глазами увидел, что Земля действительно круглая. </vt:lpstr>
      <vt:lpstr>Вот такой он увидел нашу планету.</vt:lpstr>
      <vt:lpstr>Луна из космоса тоже видна как шар. Луна намного меньше нашей планеты.</vt:lpstr>
      <vt:lpstr>А вот таким  Ю.А. Гагарин увидел наше Солнце. Огромный светящийся огненный шар. Но подлететь близко к Солнцу он не смог – ведь Солнце очень горячее.</vt:lpstr>
      <vt:lpstr>На орбите Гагарин провёл простейшие эксперименты: пил, ел, делал записи карандашом. «Положив» карандаш рядом с собой, он случайно обнаружил, что тот моментально начал уплывать. Из этого Гагарин сделал вывод, что карандаши и прочие предметы в космосе лучше привязывать. Все свои ощущения и наблюдения он записывал на бортовой магнитофон.</vt:lpstr>
      <vt:lpstr>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vt:lpstr>
      <vt:lpstr>Вот теперь вы знаете о первых покорителях космоса. Может кто-то из вас тоже сможет увидеть нашу планету через иллюминатор космического корабля, попробует космическую еду, выйдет в открытый космос . Удачи!</vt:lpstr>
      <vt:lpstr> Ссылки на интернет ресурсы использованные в данной презинтации   ttps://infouro k.ru/prezentaciya-proekta-puteshestvie-v-kosmos-sekreti-nevesomosti-3858327.html  https://yandex.ru/images/search?pos=11&amp;img_url=https%3A%2F%2Fsun9-39.userapi.com%2Fc840622%2Fv840622603%2F6e699%2FsWiQ2rpQ818.jpg&amp;text=картинка%20воздушный%20шар&amp;lr=48&amp;rpt=simage&amp;source=wiz  https://nsportal.ru/detskiy-sad/raznoe/2013/08/31/prezentatsiya-na-temu-kosmos  https://nsportal.ru/detskiy-sad/raznoe/2015/09/25/prezentatsiya-pervyy-polet-v-kosmos   картинки белка и стрелка в космосе  https://fishki.net/1346869-kosmicheskaja-eda.html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покорители космоса  Тема:</dc:title>
  <dc:creator>Анна</dc:creator>
  <cp:lastModifiedBy>Анна</cp:lastModifiedBy>
  <cp:revision>19</cp:revision>
  <dcterms:created xsi:type="dcterms:W3CDTF">2021-04-05T10:57:45Z</dcterms:created>
  <dcterms:modified xsi:type="dcterms:W3CDTF">2021-04-05T13:32:03Z</dcterms:modified>
</cp:coreProperties>
</file>